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6"/>
  </p:notesMasterIdLst>
  <p:sldIdLst>
    <p:sldId id="256" r:id="rId2"/>
    <p:sldId id="300" r:id="rId3"/>
    <p:sldId id="263" r:id="rId4"/>
    <p:sldId id="276" r:id="rId5"/>
    <p:sldId id="285" r:id="rId6"/>
    <p:sldId id="310" r:id="rId7"/>
    <p:sldId id="311" r:id="rId8"/>
    <p:sldId id="282" r:id="rId9"/>
    <p:sldId id="258" r:id="rId10"/>
    <p:sldId id="304" r:id="rId11"/>
    <p:sldId id="305" r:id="rId12"/>
    <p:sldId id="306" r:id="rId13"/>
    <p:sldId id="308" r:id="rId14"/>
    <p:sldId id="307" r:id="rId15"/>
    <p:sldId id="259" r:id="rId16"/>
    <p:sldId id="260" r:id="rId17"/>
    <p:sldId id="261" r:id="rId18"/>
    <p:sldId id="262" r:id="rId19"/>
    <p:sldId id="301" r:id="rId20"/>
    <p:sldId id="264" r:id="rId21"/>
    <p:sldId id="265" r:id="rId22"/>
    <p:sldId id="266" r:id="rId23"/>
    <p:sldId id="267" r:id="rId24"/>
    <p:sldId id="268" r:id="rId25"/>
    <p:sldId id="269" r:id="rId26"/>
    <p:sldId id="270" r:id="rId27"/>
    <p:sldId id="271" r:id="rId28"/>
    <p:sldId id="274" r:id="rId29"/>
    <p:sldId id="275" r:id="rId30"/>
    <p:sldId id="302" r:id="rId31"/>
    <p:sldId id="278" r:id="rId32"/>
    <p:sldId id="279" r:id="rId33"/>
    <p:sldId id="283" r:id="rId34"/>
    <p:sldId id="284" r:id="rId35"/>
  </p:sldIdLst>
  <p:sldSz cx="9144000" cy="5143500" type="screen16x9"/>
  <p:notesSz cx="6858000" cy="9144000"/>
  <p:embeddedFontLst>
    <p:embeddedFont>
      <p:font typeface="Alata" pitchFamily="2" charset="0"/>
      <p:regular r:id="rId37"/>
    </p:embeddedFont>
    <p:embeddedFont>
      <p:font typeface="Montserrat" pitchFamily="2" charset="0"/>
      <p:regular r:id="rId38"/>
      <p:bold r:id="rId39"/>
      <p:italic r:id="rId40"/>
      <p:boldItalic r:id="rId41"/>
    </p:embeddedFont>
    <p:embeddedFont>
      <p:font typeface="Poppins"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2180F-EF43-4449-8EF1-19345C7A120B}">
  <a:tblStyle styleId="{6882180F-EF43-4449-8EF1-19345C7A1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p:restoredTop sz="94718"/>
  </p:normalViewPr>
  <p:slideViewPr>
    <p:cSldViewPr snapToGrid="0" snapToObjects="1">
      <p:cViewPr varScale="1">
        <p:scale>
          <a:sx n="156" d="100"/>
          <a:sy n="156"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4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29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5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0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2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64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960996673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96099667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c6316f5a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c6316f5a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dc6316f5a0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dc6316f5a0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6316f5a0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6316f5a0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dc6316f5a0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dc6316f5a0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cc031ca31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cc031ca3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3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1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8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1"/>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2" name="Google Shape;202;p21"/>
          <p:cNvSpPr txBox="1">
            <a:spLocks noGrp="1"/>
          </p:cNvSpPr>
          <p:nvPr>
            <p:ph type="subTitle" idx="1"/>
          </p:nvPr>
        </p:nvSpPr>
        <p:spPr>
          <a:xfrm>
            <a:off x="4457700" y="178707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3" name="Google Shape;203;p21"/>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4" name="Google Shape;204;p21"/>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5" name="Google Shape;205;p21"/>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6" name="Google Shape;206;p21"/>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7" r:id="rId16"/>
    <p:sldLayoutId id="2147483668" r:id="rId17"/>
    <p:sldLayoutId id="2147483670" r:id="rId18"/>
    <p:sldLayoutId id="2147483671" r:id="rId19"/>
    <p:sldLayoutId id="2147483672" r:id="rId20"/>
    <p:sldLayoutId id="2147483674" r:id="rId21"/>
    <p:sldLayoutId id="2147483675" r:id="rId22"/>
    <p:sldLayoutId id="214748367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docs.google.com/spreadsheets/d/1jMtizche21IYUIHHb1u4ZqHsGHOku3Cx5EwkfPUcpO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圖片 2">
            <a:extLst>
              <a:ext uri="{FF2B5EF4-FFF2-40B4-BE49-F238E27FC236}">
                <a16:creationId xmlns:a16="http://schemas.microsoft.com/office/drawing/2014/main" id="{08F10820-DBE8-4E40-8126-E33B6201698D}"/>
              </a:ext>
            </a:extLst>
          </p:cNvPr>
          <p:cNvPicPr>
            <a:picLocks noChangeAspect="1"/>
          </p:cNvPicPr>
          <p:nvPr/>
        </p:nvPicPr>
        <p:blipFill>
          <a:blip r:embed="rId3"/>
          <a:stretch>
            <a:fillRect/>
          </a:stretch>
        </p:blipFill>
        <p:spPr>
          <a:xfrm>
            <a:off x="4695240" y="1320320"/>
            <a:ext cx="3869566" cy="3525434"/>
          </a:xfrm>
          <a:prstGeom prst="rect">
            <a:avLst/>
          </a:prstGeom>
        </p:spPr>
      </p:pic>
      <p:sp>
        <p:nvSpPr>
          <p:cNvPr id="395" name="Google Shape;395;p33"/>
          <p:cNvSpPr txBox="1">
            <a:spLocks noGrp="1"/>
          </p:cNvSpPr>
          <p:nvPr>
            <p:ph type="ctrTitle"/>
          </p:nvPr>
        </p:nvSpPr>
        <p:spPr>
          <a:xfrm>
            <a:off x="804094" y="1726500"/>
            <a:ext cx="3407837" cy="948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a:t>
            </a:r>
            <a:endParaRPr dirty="0"/>
          </a:p>
        </p:txBody>
      </p:sp>
      <p:sp>
        <p:nvSpPr>
          <p:cNvPr id="396" name="Google Shape;396;p33"/>
          <p:cNvSpPr txBox="1">
            <a:spLocks noGrp="1"/>
          </p:cNvSpPr>
          <p:nvPr>
            <p:ph type="subTitle" idx="1"/>
          </p:nvPr>
        </p:nvSpPr>
        <p:spPr>
          <a:xfrm>
            <a:off x="804094" y="3235740"/>
            <a:ext cx="2924529" cy="103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p>
          <a:p>
            <a:pPr marL="0" lvl="0" indent="0" algn="l" rtl="0">
              <a:spcBef>
                <a:spcPts val="0"/>
              </a:spcBef>
              <a:spcAft>
                <a:spcPts val="0"/>
              </a:spcAft>
              <a:buNone/>
            </a:pPr>
            <a:endParaRPr lang="en" dirty="0"/>
          </a:p>
          <a:p>
            <a:pPr marL="0" lvl="0" indent="0">
              <a:lnSpc>
                <a:spcPct val="150000"/>
              </a:lnSpc>
            </a:pPr>
            <a:r>
              <a:rPr lang="en" altLang="zh-TW" b="1" dirty="0"/>
              <a:t>Ching-Fong Chen 001563042</a:t>
            </a:r>
          </a:p>
          <a:p>
            <a:pPr marL="0" lvl="0" indent="0">
              <a:lnSpc>
                <a:spcPct val="150000"/>
              </a:lnSpc>
            </a:pPr>
            <a:r>
              <a:rPr lang="en" altLang="zh-TW" b="1" dirty="0" err="1"/>
              <a:t>Sampada</a:t>
            </a:r>
            <a:r>
              <a:rPr lang="en" altLang="zh-TW" b="1" dirty="0"/>
              <a:t> Dhole 001526241</a:t>
            </a:r>
          </a:p>
          <a:p>
            <a:pPr marL="0" lvl="0" indent="0">
              <a:lnSpc>
                <a:spcPct val="150000"/>
              </a:lnSpc>
            </a:pPr>
            <a:r>
              <a:rPr lang="en" altLang="zh-TW" b="1" dirty="0" err="1"/>
              <a:t>Rutuja</a:t>
            </a:r>
            <a:r>
              <a:rPr lang="en" altLang="zh-TW" b="1" dirty="0"/>
              <a:t> </a:t>
            </a:r>
            <a:r>
              <a:rPr lang="en" altLang="zh-TW" b="1" dirty="0" err="1"/>
              <a:t>Ghogare</a:t>
            </a:r>
            <a:r>
              <a:rPr lang="en" altLang="zh-TW" b="1" dirty="0"/>
              <a:t> 002924946</a:t>
            </a:r>
          </a:p>
          <a:p>
            <a:pPr marL="0" lvl="0" indent="0" algn="l" rtl="0">
              <a:spcBef>
                <a:spcPts val="0"/>
              </a:spcBef>
              <a:spcAft>
                <a:spcPts val="0"/>
              </a:spcAft>
              <a:buNone/>
            </a:pPr>
            <a:endParaRPr dirty="0"/>
          </a:p>
        </p:txBody>
      </p:sp>
      <p:sp>
        <p:nvSpPr>
          <p:cNvPr id="397" name="Google Shape;397;p33"/>
          <p:cNvSpPr/>
          <p:nvPr/>
        </p:nvSpPr>
        <p:spPr>
          <a:xfrm>
            <a:off x="4492212" y="4802606"/>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757973" y="201177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513346" y="799421"/>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1;p33">
            <a:extLst>
              <a:ext uri="{FF2B5EF4-FFF2-40B4-BE49-F238E27FC236}">
                <a16:creationId xmlns:a16="http://schemas.microsoft.com/office/drawing/2014/main" id="{5E7F6221-61CA-5A46-8E92-9B6CF3011AB2}"/>
              </a:ext>
            </a:extLst>
          </p:cNvPr>
          <p:cNvSpPr/>
          <p:nvPr/>
        </p:nvSpPr>
        <p:spPr>
          <a:xfrm>
            <a:off x="8625278" y="4376733"/>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System Admin Work Area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a:extLst>
              <a:ext uri="{FF2B5EF4-FFF2-40B4-BE49-F238E27FC236}">
                <a16:creationId xmlns:a16="http://schemas.microsoft.com/office/drawing/2014/main" id="{56D10A2F-0595-F04A-AAEC-0873367B3C95}"/>
              </a:ext>
            </a:extLst>
          </p:cNvPr>
          <p:cNvPicPr>
            <a:picLocks noChangeAspect="1"/>
          </p:cNvPicPr>
          <p:nvPr/>
        </p:nvPicPr>
        <p:blipFill>
          <a:blip r:embed="rId3"/>
          <a:stretch>
            <a:fillRect/>
          </a:stretch>
        </p:blipFill>
        <p:spPr>
          <a:xfrm>
            <a:off x="1534332" y="1059872"/>
            <a:ext cx="6075336" cy="4083628"/>
          </a:xfrm>
          <a:prstGeom prst="rect">
            <a:avLst/>
          </a:prstGeom>
        </p:spPr>
      </p:pic>
      <p:sp>
        <p:nvSpPr>
          <p:cNvPr id="12" name="Google Shape;1749;p61">
            <a:extLst>
              <a:ext uri="{FF2B5EF4-FFF2-40B4-BE49-F238E27FC236}">
                <a16:creationId xmlns:a16="http://schemas.microsoft.com/office/drawing/2014/main" id="{9BC92251-0AE3-8240-B275-2E6704A28009}"/>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Organized hierarchical structure for users</a:t>
            </a:r>
          </a:p>
          <a:p>
            <a:pPr algn="l"/>
            <a:endParaRPr lang="en" sz="1400" dirty="0"/>
          </a:p>
          <a:p>
            <a:pPr algn="l"/>
            <a:r>
              <a:rPr lang="en" sz="1400" dirty="0"/>
              <a:t>*Symmetry layout</a:t>
            </a:r>
          </a:p>
        </p:txBody>
      </p:sp>
      <p:cxnSp>
        <p:nvCxnSpPr>
          <p:cNvPr id="13" name="直線箭頭接點 12">
            <a:extLst>
              <a:ext uri="{FF2B5EF4-FFF2-40B4-BE49-F238E27FC236}">
                <a16:creationId xmlns:a16="http://schemas.microsoft.com/office/drawing/2014/main" id="{86B57014-AFCA-1342-BA43-C9AC907424EC}"/>
              </a:ext>
            </a:extLst>
          </p:cNvPr>
          <p:cNvCxnSpPr>
            <a:cxnSpLocks/>
            <a:endCxn id="12" idx="3"/>
          </p:cNvCxnSpPr>
          <p:nvPr/>
        </p:nvCxnSpPr>
        <p:spPr>
          <a:xfrm>
            <a:off x="4215740" y="1672737"/>
            <a:ext cx="3235402" cy="15002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304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Contact Info</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圖片 3" descr="一張含有 文字 的圖片&#10;&#10;自動產生的描述">
            <a:extLst>
              <a:ext uri="{FF2B5EF4-FFF2-40B4-BE49-F238E27FC236}">
                <a16:creationId xmlns:a16="http://schemas.microsoft.com/office/drawing/2014/main" id="{CBF6252D-FFAE-044B-8CEB-BF9391A2CBF1}"/>
              </a:ext>
            </a:extLst>
          </p:cNvPr>
          <p:cNvPicPr>
            <a:picLocks noChangeAspect="1"/>
          </p:cNvPicPr>
          <p:nvPr/>
        </p:nvPicPr>
        <p:blipFill>
          <a:blip r:embed="rId3"/>
          <a:stretch>
            <a:fillRect/>
          </a:stretch>
        </p:blipFill>
        <p:spPr>
          <a:xfrm>
            <a:off x="1425040" y="1085575"/>
            <a:ext cx="6031044" cy="4057925"/>
          </a:xfrm>
          <a:prstGeom prst="rect">
            <a:avLst/>
          </a:prstGeom>
        </p:spPr>
      </p:pic>
      <p:sp>
        <p:nvSpPr>
          <p:cNvPr id="12" name="Google Shape;1749;p61">
            <a:extLst>
              <a:ext uri="{FF2B5EF4-FFF2-40B4-BE49-F238E27FC236}">
                <a16:creationId xmlns:a16="http://schemas.microsoft.com/office/drawing/2014/main" id="{3ECBA384-B54D-E54F-B150-702251941D34}"/>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Clear contact information for every kind of user, even elders can read easily</a:t>
            </a:r>
          </a:p>
        </p:txBody>
      </p:sp>
      <p:cxnSp>
        <p:nvCxnSpPr>
          <p:cNvPr id="13" name="直線箭頭接點 12">
            <a:extLst>
              <a:ext uri="{FF2B5EF4-FFF2-40B4-BE49-F238E27FC236}">
                <a16:creationId xmlns:a16="http://schemas.microsoft.com/office/drawing/2014/main" id="{4F6AA1CB-9AC4-B54E-B103-BA95DC333B3C}"/>
              </a:ext>
            </a:extLst>
          </p:cNvPr>
          <p:cNvCxnSpPr>
            <a:cxnSpLocks/>
          </p:cNvCxnSpPr>
          <p:nvPr/>
        </p:nvCxnSpPr>
        <p:spPr>
          <a:xfrm>
            <a:off x="4750130" y="3004457"/>
            <a:ext cx="2701012" cy="1685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10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Sign Up </a:t>
            </a:r>
            <a:r>
              <a:rPr lang="en" sz="1800" dirty="0"/>
              <a:t>(Funding page)</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descr="一張含有 文字 的圖片&#10;&#10;自動產生的描述">
            <a:extLst>
              <a:ext uri="{FF2B5EF4-FFF2-40B4-BE49-F238E27FC236}">
                <a16:creationId xmlns:a16="http://schemas.microsoft.com/office/drawing/2014/main" id="{5DE0A462-7291-9E49-9212-744E0F8BC5F6}"/>
              </a:ext>
            </a:extLst>
          </p:cNvPr>
          <p:cNvPicPr>
            <a:picLocks noChangeAspect="1"/>
          </p:cNvPicPr>
          <p:nvPr/>
        </p:nvPicPr>
        <p:blipFill rotWithShape="1">
          <a:blip r:embed="rId3"/>
          <a:srcRect b="9100"/>
          <a:stretch/>
        </p:blipFill>
        <p:spPr>
          <a:xfrm>
            <a:off x="1413162" y="1080948"/>
            <a:ext cx="6297339" cy="4062551"/>
          </a:xfrm>
          <a:prstGeom prst="rect">
            <a:avLst/>
          </a:prstGeom>
        </p:spPr>
      </p:pic>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5812" y="2418562"/>
            <a:ext cx="2078183"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Intuitive user experience </a:t>
            </a:r>
          </a:p>
          <a:p>
            <a:pPr algn="l"/>
            <a:r>
              <a:rPr lang="en" sz="1400" dirty="0"/>
              <a:t>(data validations, and messages) for new members’ registration</a:t>
            </a:r>
          </a:p>
        </p:txBody>
      </p:sp>
      <p:cxnSp>
        <p:nvCxnSpPr>
          <p:cNvPr id="13" name="直線箭頭接點 12">
            <a:extLst>
              <a:ext uri="{FF2B5EF4-FFF2-40B4-BE49-F238E27FC236}">
                <a16:creationId xmlns:a16="http://schemas.microsoft.com/office/drawing/2014/main" id="{9842A961-C010-B645-BFFB-6C16C34D1798}"/>
              </a:ext>
            </a:extLst>
          </p:cNvPr>
          <p:cNvCxnSpPr>
            <a:cxnSpLocks/>
            <a:endCxn id="12" idx="3"/>
          </p:cNvCxnSpPr>
          <p:nvPr/>
        </p:nvCxnSpPr>
        <p:spPr>
          <a:xfrm flipV="1">
            <a:off x="4959350" y="3240557"/>
            <a:ext cx="2106462" cy="19479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516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Job Application</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1200" y="2418058"/>
            <a:ext cx="2163490"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Use </a:t>
            </a:r>
            <a:r>
              <a:rPr lang="en" altLang="zh-TW" sz="1400" dirty="0"/>
              <a:t>messages to interact with applicants, </a:t>
            </a:r>
            <a:r>
              <a:rPr lang="en" sz="1400" dirty="0"/>
              <a:t>throwing Java Swing Alert Dialog: </a:t>
            </a:r>
          </a:p>
          <a:p>
            <a:pPr algn="l"/>
            <a:endParaRPr lang="en" sz="1400" dirty="0"/>
          </a:p>
          <a:p>
            <a:pPr algn="l"/>
            <a:r>
              <a:rPr lang="en" sz="1400" dirty="0"/>
              <a:t>double confirmations at important steps</a:t>
            </a:r>
          </a:p>
        </p:txBody>
      </p:sp>
      <p:pic>
        <p:nvPicPr>
          <p:cNvPr id="4" name="圖片 3">
            <a:extLst>
              <a:ext uri="{FF2B5EF4-FFF2-40B4-BE49-F238E27FC236}">
                <a16:creationId xmlns:a16="http://schemas.microsoft.com/office/drawing/2014/main" id="{EABB1290-EDFD-994E-A35F-562B45B80B28}"/>
              </a:ext>
            </a:extLst>
          </p:cNvPr>
          <p:cNvPicPr>
            <a:picLocks noChangeAspect="1"/>
          </p:cNvPicPr>
          <p:nvPr/>
        </p:nvPicPr>
        <p:blipFill rotWithShape="1">
          <a:blip r:embed="rId3"/>
          <a:srcRect l="16406" r="18413"/>
          <a:stretch/>
        </p:blipFill>
        <p:spPr>
          <a:xfrm>
            <a:off x="1377538" y="1081452"/>
            <a:ext cx="5671630" cy="4062047"/>
          </a:xfrm>
          <a:prstGeom prst="rect">
            <a:avLst/>
          </a:prstGeom>
        </p:spPr>
      </p:pic>
      <p:cxnSp>
        <p:nvCxnSpPr>
          <p:cNvPr id="13" name="直線箭頭接點 12">
            <a:extLst>
              <a:ext uri="{FF2B5EF4-FFF2-40B4-BE49-F238E27FC236}">
                <a16:creationId xmlns:a16="http://schemas.microsoft.com/office/drawing/2014/main" id="{9842A961-C010-B645-BFFB-6C16C34D1798}"/>
              </a:ext>
            </a:extLst>
          </p:cNvPr>
          <p:cNvCxnSpPr>
            <a:cxnSpLocks/>
          </p:cNvCxnSpPr>
          <p:nvPr/>
        </p:nvCxnSpPr>
        <p:spPr>
          <a:xfrm flipV="1">
            <a:off x="5391397" y="3295650"/>
            <a:ext cx="1657771" cy="87258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04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1820487" y="379199"/>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Tree>
    <p:extLst>
      <p:ext uri="{BB962C8B-B14F-4D97-AF65-F5344CB8AC3E}">
        <p14:creationId xmlns:p14="http://schemas.microsoft.com/office/powerpoint/2010/main" val="332385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36" name="Google Shape;436;p36"/>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498" name="Google Shape;498;p37"/>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6057899" y="2388150"/>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6057899" y="351467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stCxn id="683" idx="2"/>
          </p:cNvCxnSpPr>
          <p:nvPr/>
        </p:nvCxnSpPr>
        <p:spPr>
          <a:xfrm flipH="1">
            <a:off x="2371613" y="1734913"/>
            <a:ext cx="2854800" cy="960600"/>
          </a:xfrm>
          <a:prstGeom prst="bentConnector3">
            <a:avLst>
              <a:gd name="adj1" fmla="val 75640"/>
            </a:avLst>
          </a:prstGeom>
          <a:noFill/>
          <a:ln w="9525" cap="flat" cmpd="sng">
            <a:solidFill>
              <a:schemeClr val="dk2"/>
            </a:solidFill>
            <a:prstDash val="dot"/>
            <a:round/>
            <a:headEnd type="none" w="med" len="med"/>
            <a:tailEnd type="oval" w="med" len="med"/>
          </a:ln>
        </p:spPr>
      </p:cxnSp>
      <p:cxnSp>
        <p:nvCxnSpPr>
          <p:cNvPr id="691" name="Google Shape;691;p40"/>
          <p:cNvCxnSpPr>
            <a:stCxn id="686" idx="2"/>
          </p:cNvCxnSpPr>
          <p:nvPr/>
        </p:nvCxnSpPr>
        <p:spPr>
          <a:xfrm rot="10800000">
            <a:off x="3933713" y="2486138"/>
            <a:ext cx="1292700" cy="37530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stCxn id="689" idx="2"/>
          </p:cNvCxnSpPr>
          <p:nvPr/>
        </p:nvCxnSpPr>
        <p:spPr>
          <a:xfrm rot="10800000">
            <a:off x="1743113" y="3429063"/>
            <a:ext cx="3483300" cy="558900"/>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777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91434" y="434587"/>
            <a:ext cx="2315147"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Background</a:t>
            </a:r>
            <a:endParaRPr dirty="0"/>
          </a:p>
        </p:txBody>
      </p:sp>
      <p:sp>
        <p:nvSpPr>
          <p:cNvPr id="1735" name="Google Shape;1735;p50"/>
          <p:cNvSpPr txBox="1">
            <a:spLocks noGrp="1"/>
          </p:cNvSpPr>
          <p:nvPr>
            <p:ph type="subTitle" idx="1"/>
          </p:nvPr>
        </p:nvSpPr>
        <p:spPr>
          <a:xfrm>
            <a:off x="190830" y="1176787"/>
            <a:ext cx="4381170" cy="4125733"/>
          </a:xfrm>
          <a:prstGeom prst="rect">
            <a:avLst/>
          </a:prstGeom>
        </p:spPr>
        <p:txBody>
          <a:bodyPr spcFirstLastPara="1" wrap="square" lIns="91425" tIns="91425" rIns="91425" bIns="91425" anchor="t" anchorCtr="0">
            <a:noAutofit/>
          </a:bodyPr>
          <a:lstStyle/>
          <a:p>
            <a:pPr marL="0" indent="0" algn="l">
              <a:lnSpc>
                <a:spcPct val="150000"/>
              </a:lnSpc>
            </a:pPr>
            <a:r>
              <a:rPr lang="en" altLang="zh-TW" dirty="0"/>
              <a:t>The future of the Long-term care system and old age homes may look quite different today. With aging infrastructure in some countries and increased demand for organizations interested in delivering resources and services. </a:t>
            </a:r>
          </a:p>
          <a:p>
            <a:pPr marL="0" indent="0" algn="l">
              <a:lnSpc>
                <a:spcPct val="150000"/>
              </a:lnSpc>
            </a:pPr>
            <a:endParaRPr lang="en" altLang="zh-TW" b="1" dirty="0"/>
          </a:p>
          <a:p>
            <a:pPr marL="0" indent="0" algn="l">
              <a:lnSpc>
                <a:spcPct val="150000"/>
              </a:lnSpc>
            </a:pPr>
            <a:r>
              <a:rPr lang="en" altLang="zh-TW" b="1" dirty="0"/>
              <a:t>Health Plus </a:t>
            </a:r>
            <a:r>
              <a:rPr lang="en" altLang="zh-TW" dirty="0"/>
              <a:t>would act as a bridge between enterprises and global members. Users will be able to offer services and easily connect to medical support. </a:t>
            </a:r>
            <a:r>
              <a:rPr lang="en" altLang="zh-TW" b="1" dirty="0"/>
              <a:t>Health Plus</a:t>
            </a:r>
            <a:r>
              <a:rPr lang="en" altLang="zh-TW" dirty="0"/>
              <a:t> also keeps track of the data and various types of service roles.</a:t>
            </a:r>
          </a:p>
          <a:p>
            <a:pPr marL="0" lvl="0" indent="0" algn="l" rtl="0">
              <a:lnSpc>
                <a:spcPts val="2280"/>
              </a:lnSpc>
              <a:spcBef>
                <a:spcPts val="0"/>
              </a:spcBef>
              <a:spcAft>
                <a:spcPts val="0"/>
              </a:spcAft>
              <a:buNone/>
            </a:pPr>
            <a:endParaRPr dirty="0"/>
          </a:p>
        </p:txBody>
      </p:sp>
      <p:grpSp>
        <p:nvGrpSpPr>
          <p:cNvPr id="1737" name="Google Shape;1737;p50"/>
          <p:cNvGrpSpPr/>
          <p:nvPr/>
        </p:nvGrpSpPr>
        <p:grpSpPr>
          <a:xfrm>
            <a:off x="4734503" y="1272208"/>
            <a:ext cx="4322033" cy="3060278"/>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50"/>
          <p:cNvSpPr/>
          <p:nvPr/>
        </p:nvSpPr>
        <p:spPr>
          <a:xfrm>
            <a:off x="5184695" y="3865168"/>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1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Poppins"/>
              <a:buAutoNum type="arabicPeriod"/>
            </a:pPr>
            <a:r>
              <a:rPr lang="en"/>
              <a:t>They’re simple </a:t>
            </a:r>
            <a:endParaRPr/>
          </a:p>
          <a:p>
            <a:pPr marL="241300" lvl="0" indent="-215900" algn="l" rtl="0">
              <a:spcBef>
                <a:spcPts val="0"/>
              </a:spcBef>
              <a:spcAft>
                <a:spcPts val="0"/>
              </a:spcAft>
              <a:buClr>
                <a:schemeClr val="dk2"/>
              </a:buClr>
              <a:buSzPts val="1400"/>
              <a:buFont typeface="Poppins"/>
              <a:buAutoNum type="arabicPeriod"/>
            </a:pPr>
            <a:r>
              <a:rPr lang="en"/>
              <a:t>You can organize your ideas clearly</a:t>
            </a:r>
            <a:endParaRPr/>
          </a:p>
          <a:p>
            <a:pPr marL="241300" lvl="0" indent="-215900" algn="l" rtl="0">
              <a:spcBef>
                <a:spcPts val="0"/>
              </a:spcBef>
              <a:spcAft>
                <a:spcPts val="0"/>
              </a:spcAft>
              <a:buClr>
                <a:schemeClr val="dk2"/>
              </a:buClr>
              <a:buSzPts val="1400"/>
              <a:buFont typeface="Poppins"/>
              <a:buAutoNum type="arabicPeriod"/>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 name="Google Shape;858;p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 name="Google Shape;859;p42"/>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a:t>
            </a:r>
            <a:endParaRPr/>
          </a:p>
        </p:txBody>
      </p:sp>
      <p:sp>
        <p:nvSpPr>
          <p:cNvPr id="860" name="Google Shape;860;p42"/>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and the closest one to the Sun</a:t>
            </a:r>
            <a:endParaRPr/>
          </a:p>
        </p:txBody>
      </p:sp>
      <p:sp>
        <p:nvSpPr>
          <p:cNvPr id="861" name="Google Shape;861;p42"/>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3"/>
            <p:cNvCxnSpPr/>
            <p:nvPr/>
          </p:nvCxnSpPr>
          <p:spPr>
            <a:xfrm>
              <a:off x="2291733" y="1363407"/>
              <a:ext cx="0" cy="1086000"/>
            </a:xfrm>
            <a:prstGeom prst="straightConnector1">
              <a:avLst/>
            </a:prstGeom>
            <a:noFill/>
            <a:ln w="19050" cap="flat" cmpd="sng">
              <a:solidFill>
                <a:schemeClr val="lt2"/>
              </a:solidFill>
              <a:prstDash val="solid"/>
              <a:round/>
              <a:headEnd type="none" w="med" len="med"/>
              <a:tailEnd type="none" w="med" len="med"/>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43"/>
            <p:cNvCxnSpPr/>
            <p:nvPr/>
          </p:nvCxnSpPr>
          <p:spPr>
            <a:xfrm>
              <a:off x="5237303" y="1363407"/>
              <a:ext cx="0" cy="1086000"/>
            </a:xfrm>
            <a:prstGeom prst="straightConnector1">
              <a:avLst/>
            </a:prstGeom>
            <a:noFill/>
            <a:ln w="19050" cap="flat" cmpd="sng">
              <a:solidFill>
                <a:schemeClr val="accent3"/>
              </a:solidFill>
              <a:prstDash val="solid"/>
              <a:round/>
              <a:headEnd type="none" w="med" len="med"/>
              <a:tailEnd type="none" w="med" len="med"/>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3"/>
            <p:cNvCxnSpPr/>
            <p:nvPr/>
          </p:nvCxnSpPr>
          <p:spPr>
            <a:xfrm>
              <a:off x="818826" y="2915932"/>
              <a:ext cx="0" cy="1086000"/>
            </a:xfrm>
            <a:prstGeom prst="straightConnector1">
              <a:avLst/>
            </a:prstGeom>
            <a:noFill/>
            <a:ln w="19050" cap="flat" cmpd="sng">
              <a:solidFill>
                <a:schemeClr val="dk1"/>
              </a:solidFill>
              <a:prstDash val="solid"/>
              <a:round/>
              <a:headEnd type="none" w="med" len="med"/>
              <a:tailEnd type="none" w="med" len="med"/>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43"/>
            <p:cNvCxnSpPr/>
            <p:nvPr/>
          </p:nvCxnSpPr>
          <p:spPr>
            <a:xfrm>
              <a:off x="3769108" y="2915932"/>
              <a:ext cx="0" cy="1086000"/>
            </a:xfrm>
            <a:prstGeom prst="straightConnector1">
              <a:avLst/>
            </a:prstGeom>
            <a:noFill/>
            <a:ln w="19050" cap="flat" cmpd="sng">
              <a:solidFill>
                <a:schemeClr val="accent1"/>
              </a:solidFill>
              <a:prstDash val="solid"/>
              <a:round/>
              <a:headEnd type="none" w="med" len="med"/>
              <a:tailEnd type="none" w="med" len="med"/>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43"/>
            <p:cNvCxnSpPr/>
            <p:nvPr/>
          </p:nvCxnSpPr>
          <p:spPr>
            <a:xfrm>
              <a:off x="6719402" y="2915932"/>
              <a:ext cx="0" cy="1086000"/>
            </a:xfrm>
            <a:prstGeom prst="straightConnector1">
              <a:avLst/>
            </a:prstGeom>
            <a:noFill/>
            <a:ln w="19050" cap="flat" cmpd="sng">
              <a:solidFill>
                <a:schemeClr val="accent4"/>
              </a:solidFill>
              <a:prstDash val="solid"/>
              <a:round/>
              <a:headEnd type="none" w="med" len="med"/>
              <a:tailEnd type="none" w="med" len="med"/>
            </a:ln>
          </p:spPr>
        </p:cxnSp>
      </p:grpSp>
      <p:sp>
        <p:nvSpPr>
          <p:cNvPr id="881" name="Google Shape;881;p4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00"/>
        <p:cNvGrpSpPr/>
        <p:nvPr/>
      </p:nvGrpSpPr>
      <p:grpSpPr>
        <a:xfrm>
          <a:off x="0" y="0"/>
          <a:ext cx="0" cy="0"/>
          <a:chOff x="0" y="0"/>
          <a:chExt cx="0" cy="0"/>
        </a:xfrm>
      </p:grpSpPr>
      <p:sp>
        <p:nvSpPr>
          <p:cNvPr id="901" name="Google Shape;901;p4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ACCOMPLISHMENTS</a:t>
            </a:r>
            <a:endParaRPr/>
          </a:p>
        </p:txBody>
      </p:sp>
      <p:sp>
        <p:nvSpPr>
          <p:cNvPr id="902" name="Google Shape;902;p4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3" name="Google Shape;903;p4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904" name="Google Shape;904;p4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5" name="Google Shape;905;p4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906" name="Google Shape;906;p4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07" name="Google Shape;907;p4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28"/>
        <p:cNvGrpSpPr/>
        <p:nvPr/>
      </p:nvGrpSpPr>
      <p:grpSpPr>
        <a:xfrm>
          <a:off x="0" y="0"/>
          <a:ext cx="0" cy="0"/>
          <a:chOff x="0" y="0"/>
          <a:chExt cx="0" cy="0"/>
        </a:xfrm>
      </p:grpSpPr>
      <p:sp>
        <p:nvSpPr>
          <p:cNvPr id="929" name="Google Shape;929;p4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NUMBERS</a:t>
            </a:r>
            <a:endParaRPr/>
          </a:p>
        </p:txBody>
      </p:sp>
      <p:sp>
        <p:nvSpPr>
          <p:cNvPr id="930" name="Google Shape;930;p45"/>
          <p:cNvSpPr txBox="1">
            <a:spLocks noGrp="1"/>
          </p:cNvSpPr>
          <p:nvPr>
            <p:ph type="title" idx="2"/>
          </p:nvPr>
        </p:nvSpPr>
        <p:spPr>
          <a:xfrm>
            <a:off x="4457700" y="132612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120,000</a:t>
            </a:r>
            <a:endParaRPr/>
          </a:p>
        </p:txBody>
      </p:sp>
      <p:sp>
        <p:nvSpPr>
          <p:cNvPr id="931" name="Google Shape;931;p45"/>
          <p:cNvSpPr txBox="1">
            <a:spLocks noGrp="1"/>
          </p:cNvSpPr>
          <p:nvPr>
            <p:ph type="subTitle" idx="1"/>
          </p:nvPr>
        </p:nvSpPr>
        <p:spPr>
          <a:xfrm>
            <a:off x="4239625" y="1787075"/>
            <a:ext cx="3447300" cy="41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Pluto is now considered a dwarf planet</a:t>
            </a:r>
            <a:endParaRPr/>
          </a:p>
          <a:p>
            <a:pPr marL="0" lvl="0" indent="0" algn="r" rtl="0">
              <a:spcBef>
                <a:spcPts val="1200"/>
              </a:spcBef>
              <a:spcAft>
                <a:spcPts val="0"/>
              </a:spcAft>
              <a:buNone/>
            </a:pPr>
            <a:endParaRPr/>
          </a:p>
          <a:p>
            <a:pPr marL="0" lvl="0" indent="0" algn="r" rtl="0">
              <a:spcBef>
                <a:spcPts val="1200"/>
              </a:spcBef>
              <a:spcAft>
                <a:spcPts val="1200"/>
              </a:spcAft>
              <a:buNone/>
            </a:pPr>
            <a:endParaRPr/>
          </a:p>
        </p:txBody>
      </p:sp>
      <p:sp>
        <p:nvSpPr>
          <p:cNvPr id="932" name="Google Shape;932;p45"/>
          <p:cNvSpPr txBox="1">
            <a:spLocks noGrp="1"/>
          </p:cNvSpPr>
          <p:nvPr>
            <p:ph type="title" idx="3"/>
          </p:nvPr>
        </p:nvSpPr>
        <p:spPr>
          <a:xfrm>
            <a:off x="4457700" y="2463350"/>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30,000</a:t>
            </a:r>
            <a:endParaRPr/>
          </a:p>
        </p:txBody>
      </p:sp>
      <p:sp>
        <p:nvSpPr>
          <p:cNvPr id="933" name="Google Shape;933;p45"/>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Mars is actually a cold place</a:t>
            </a:r>
            <a:endParaRPr/>
          </a:p>
        </p:txBody>
      </p:sp>
      <p:sp>
        <p:nvSpPr>
          <p:cNvPr id="934" name="Google Shape;934;p45"/>
          <p:cNvSpPr txBox="1">
            <a:spLocks noGrp="1"/>
          </p:cNvSpPr>
          <p:nvPr>
            <p:ph type="title" idx="5"/>
          </p:nvPr>
        </p:nvSpPr>
        <p:spPr>
          <a:xfrm>
            <a:off x="4457700" y="360057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5,000</a:t>
            </a:r>
            <a:endParaRPr/>
          </a:p>
        </p:txBody>
      </p:sp>
      <p:sp>
        <p:nvSpPr>
          <p:cNvPr id="935" name="Google Shape;935;p45"/>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avLst/>
              <a:gdLst/>
              <a:ahLst/>
              <a:cxnLst/>
              <a:rect l="l" t="t" r="r" b="b"/>
              <a:pathLst>
                <a:path w="43989" h="3810" extrusionOk="0">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3674390" y="1836470"/>
              <a:ext cx="102114" cy="117219"/>
            </a:xfrm>
            <a:custGeom>
              <a:avLst/>
              <a:gdLst/>
              <a:ahLst/>
              <a:cxnLst/>
              <a:rect l="l" t="t" r="r" b="b"/>
              <a:pathLst>
                <a:path w="1183" h="1358" extrusionOk="0">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3363907" y="1811783"/>
              <a:ext cx="129476" cy="37117"/>
            </a:xfrm>
            <a:custGeom>
              <a:avLst/>
              <a:gdLst/>
              <a:ahLst/>
              <a:cxnLst/>
              <a:rect l="l" t="t" r="r" b="b"/>
              <a:pathLst>
                <a:path w="1500" h="430" extrusionOk="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3314534" y="1948855"/>
              <a:ext cx="101337" cy="36944"/>
            </a:xfrm>
            <a:custGeom>
              <a:avLst/>
              <a:gdLst/>
              <a:ahLst/>
              <a:cxnLst/>
              <a:rect l="l" t="t" r="r" b="b"/>
              <a:pathLst>
                <a:path w="1174" h="428" extrusionOk="0">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3329294" y="1876003"/>
              <a:ext cx="69313" cy="85282"/>
            </a:xfrm>
            <a:custGeom>
              <a:avLst/>
              <a:gdLst/>
              <a:ahLst/>
              <a:cxnLst/>
              <a:rect l="l" t="t" r="r" b="b"/>
              <a:pathLst>
                <a:path w="803" h="988" extrusionOk="0">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3420704" y="2140306"/>
              <a:ext cx="338537" cy="51963"/>
            </a:xfrm>
            <a:custGeom>
              <a:avLst/>
              <a:gdLst/>
              <a:ahLst/>
              <a:cxnLst/>
              <a:rect l="l" t="t" r="r" b="b"/>
              <a:pathLst>
                <a:path w="3922" h="602" extrusionOk="0">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3428127" y="2078589"/>
              <a:ext cx="84073" cy="98920"/>
            </a:xfrm>
            <a:custGeom>
              <a:avLst/>
              <a:gdLst/>
              <a:ahLst/>
              <a:cxnLst/>
              <a:rect l="l" t="t" r="r" b="b"/>
              <a:pathLst>
                <a:path w="974" h="1146" extrusionOk="0">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3336718" y="2155756"/>
              <a:ext cx="160723" cy="49546"/>
            </a:xfrm>
            <a:custGeom>
              <a:avLst/>
              <a:gdLst/>
              <a:ahLst/>
              <a:cxnLst/>
              <a:rect l="l" t="t" r="r" b="b"/>
              <a:pathLst>
                <a:path w="1862" h="574" extrusionOk="0">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3650480" y="1821710"/>
              <a:ext cx="42037" cy="225807"/>
            </a:xfrm>
            <a:custGeom>
              <a:avLst/>
              <a:gdLst/>
              <a:ahLst/>
              <a:cxnLst/>
              <a:rect l="l" t="t" r="r" b="b"/>
              <a:pathLst>
                <a:path w="487" h="2616" extrusionOk="0">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3601107" y="1809280"/>
              <a:ext cx="88993" cy="106343"/>
            </a:xfrm>
            <a:custGeom>
              <a:avLst/>
              <a:gdLst/>
              <a:ahLst/>
              <a:cxnLst/>
              <a:rect l="l" t="t" r="r" b="b"/>
              <a:pathLst>
                <a:path w="1031" h="1232" extrusionOk="0">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3601107" y="2086012"/>
              <a:ext cx="91410" cy="104789"/>
            </a:xfrm>
            <a:custGeom>
              <a:avLst/>
              <a:gdLst/>
              <a:ahLst/>
              <a:cxnLst/>
              <a:rect l="l" t="t" r="r" b="b"/>
              <a:pathLst>
                <a:path w="1059" h="1214" extrusionOk="0">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3795665" y="1997106"/>
              <a:ext cx="143891" cy="310829"/>
            </a:xfrm>
            <a:custGeom>
              <a:avLst/>
              <a:gdLst/>
              <a:ahLst/>
              <a:cxnLst/>
              <a:rect l="l" t="t" r="r" b="b"/>
              <a:pathLst>
                <a:path w="1667" h="3601" extrusionOk="0">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3870329" y="1977339"/>
              <a:ext cx="64307" cy="117133"/>
            </a:xfrm>
            <a:custGeom>
              <a:avLst/>
              <a:gdLst/>
              <a:ahLst/>
              <a:cxnLst/>
              <a:rect l="l" t="t" r="r" b="b"/>
              <a:pathLst>
                <a:path w="745" h="1357" extrusionOk="0">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3919703" y="1947646"/>
              <a:ext cx="101423" cy="129563"/>
            </a:xfrm>
            <a:custGeom>
              <a:avLst/>
              <a:gdLst/>
              <a:ahLst/>
              <a:cxnLst/>
              <a:rect l="l" t="t" r="r" b="b"/>
              <a:pathLst>
                <a:path w="1175" h="1501" extrusionOk="0">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3806109" y="2127962"/>
              <a:ext cx="56883" cy="126110"/>
            </a:xfrm>
            <a:custGeom>
              <a:avLst/>
              <a:gdLst/>
              <a:ahLst/>
              <a:cxnLst/>
              <a:rect l="l" t="t" r="r" b="b"/>
              <a:pathLst>
                <a:path w="659" h="1461" extrusionOk="0">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3329294" y="1922960"/>
              <a:ext cx="291581" cy="52913"/>
            </a:xfrm>
            <a:custGeom>
              <a:avLst/>
              <a:gdLst/>
              <a:ahLst/>
              <a:cxnLst/>
              <a:rect l="l" t="t" r="r" b="b"/>
              <a:pathLst>
                <a:path w="3378" h="613" extrusionOk="0">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3398521" y="1774753"/>
              <a:ext cx="513934" cy="835035"/>
            </a:xfrm>
            <a:custGeom>
              <a:avLst/>
              <a:gdLst/>
              <a:ahLst/>
              <a:cxnLst/>
              <a:rect l="l" t="t" r="r" b="b"/>
              <a:pathLst>
                <a:path w="5954" h="9674" extrusionOk="0">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3549230" y="1793829"/>
              <a:ext cx="32196" cy="28571"/>
            </a:xfrm>
            <a:custGeom>
              <a:avLst/>
              <a:gdLst/>
              <a:ahLst/>
              <a:cxnLst/>
              <a:rect l="l" t="t" r="r" b="b"/>
              <a:pathLst>
                <a:path w="373" h="331" extrusionOk="0">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3541807" y="1762151"/>
              <a:ext cx="37117" cy="21061"/>
            </a:xfrm>
            <a:custGeom>
              <a:avLst/>
              <a:gdLst/>
              <a:ahLst/>
              <a:cxnLst/>
              <a:rect l="l" t="t" r="r" b="b"/>
              <a:pathLst>
                <a:path w="430" h="244" extrusionOk="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3536800" y="1779673"/>
              <a:ext cx="39620" cy="9927"/>
            </a:xfrm>
            <a:custGeom>
              <a:avLst/>
              <a:gdLst/>
              <a:ahLst/>
              <a:cxnLst/>
              <a:rect l="l" t="t" r="r" b="b"/>
              <a:pathLst>
                <a:path w="459" h="115" extrusionOk="0">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3539304" y="1790204"/>
              <a:ext cx="39620" cy="15882"/>
            </a:xfrm>
            <a:custGeom>
              <a:avLst/>
              <a:gdLst/>
              <a:ahLst/>
              <a:cxnLst/>
              <a:rect l="l" t="t" r="r" b="b"/>
              <a:pathLst>
                <a:path w="459" h="184" extrusionOk="0">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3566493" y="1796937"/>
              <a:ext cx="19853" cy="37203"/>
            </a:xfrm>
            <a:custGeom>
              <a:avLst/>
              <a:gdLst/>
              <a:ahLst/>
              <a:cxnLst/>
              <a:rect l="l" t="t" r="r" b="b"/>
              <a:pathLst>
                <a:path w="230" h="431" extrusionOk="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3583757" y="1796937"/>
              <a:ext cx="10013" cy="42123"/>
            </a:xfrm>
            <a:custGeom>
              <a:avLst/>
              <a:gdLst/>
              <a:ahLst/>
              <a:cxnLst/>
              <a:rect l="l" t="t" r="r" b="b"/>
              <a:pathLst>
                <a:path w="116" h="488" extrusionOk="0">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3591180" y="1794520"/>
              <a:ext cx="22356" cy="37634"/>
            </a:xfrm>
            <a:custGeom>
              <a:avLst/>
              <a:gdLst/>
              <a:ahLst/>
              <a:cxnLst/>
              <a:rect l="l" t="t" r="r" b="b"/>
              <a:pathLst>
                <a:path w="259" h="436" extrusionOk="0">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3593683" y="1793829"/>
              <a:ext cx="34613" cy="26154"/>
            </a:xfrm>
            <a:custGeom>
              <a:avLst/>
              <a:gdLst/>
              <a:ahLst/>
              <a:cxnLst/>
              <a:rect l="l" t="t" r="r" b="b"/>
              <a:pathLst>
                <a:path w="401" h="303" extrusionOk="0">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3598603" y="1788305"/>
              <a:ext cx="37117" cy="15537"/>
            </a:xfrm>
            <a:custGeom>
              <a:avLst/>
              <a:gdLst/>
              <a:ahLst/>
              <a:cxnLst/>
              <a:rect l="l" t="t" r="r" b="b"/>
              <a:pathLst>
                <a:path w="430" h="180" extrusionOk="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3598603" y="1777170"/>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3596100" y="1758957"/>
              <a:ext cx="37203" cy="24169"/>
            </a:xfrm>
            <a:custGeom>
              <a:avLst/>
              <a:gdLst/>
              <a:ahLst/>
              <a:cxnLst/>
              <a:rect l="l" t="t" r="r" b="b"/>
              <a:pathLst>
                <a:path w="431" h="280" extrusionOk="0">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3591180" y="1744629"/>
              <a:ext cx="27276" cy="33319"/>
            </a:xfrm>
            <a:custGeom>
              <a:avLst/>
              <a:gdLst/>
              <a:ahLst/>
              <a:cxnLst/>
              <a:rect l="l" t="t" r="r" b="b"/>
              <a:pathLst>
                <a:path w="316" h="386" extrusionOk="0">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3586260" y="1737292"/>
              <a:ext cx="12430" cy="39965"/>
            </a:xfrm>
            <a:custGeom>
              <a:avLst/>
              <a:gdLst/>
              <a:ahLst/>
              <a:cxnLst/>
              <a:rect l="l" t="t" r="r" b="b"/>
              <a:pathLst>
                <a:path w="144" h="463" extrusionOk="0">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3573917" y="1737723"/>
              <a:ext cx="14847" cy="39533"/>
            </a:xfrm>
            <a:custGeom>
              <a:avLst/>
              <a:gdLst/>
              <a:ahLst/>
              <a:cxnLst/>
              <a:rect l="l" t="t" r="r" b="b"/>
              <a:pathLst>
                <a:path w="172" h="458" extrusionOk="0">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3554150" y="1745060"/>
              <a:ext cx="29693" cy="32887"/>
            </a:xfrm>
            <a:custGeom>
              <a:avLst/>
              <a:gdLst/>
              <a:ahLst/>
              <a:cxnLst/>
              <a:rect l="l" t="t" r="r" b="b"/>
              <a:pathLst>
                <a:path w="344" h="381" extrusionOk="0">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3546727" y="1751879"/>
              <a:ext cx="34700" cy="28485"/>
            </a:xfrm>
            <a:custGeom>
              <a:avLst/>
              <a:gdLst/>
              <a:ahLst/>
              <a:cxnLst/>
              <a:rect l="l" t="t" r="r" b="b"/>
              <a:pathLst>
                <a:path w="402" h="330" extrusionOk="0">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3539304" y="1768193"/>
              <a:ext cx="39620" cy="17781"/>
            </a:xfrm>
            <a:custGeom>
              <a:avLst/>
              <a:gdLst/>
              <a:ahLst/>
              <a:cxnLst/>
              <a:rect l="l" t="t" r="r" b="b"/>
              <a:pathLst>
                <a:path w="459" h="206" extrusionOk="0">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3536800" y="1784593"/>
              <a:ext cx="39620" cy="11049"/>
            </a:xfrm>
            <a:custGeom>
              <a:avLst/>
              <a:gdLst/>
              <a:ahLst/>
              <a:cxnLst/>
              <a:rect l="l" t="t" r="r" b="b"/>
              <a:pathLst>
                <a:path w="459" h="128" extrusionOk="0">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3541807" y="1791067"/>
              <a:ext cx="37117" cy="21752"/>
            </a:xfrm>
            <a:custGeom>
              <a:avLst/>
              <a:gdLst/>
              <a:ahLst/>
              <a:cxnLst/>
              <a:rect l="l" t="t" r="r" b="b"/>
              <a:pathLst>
                <a:path w="430" h="252" extrusionOk="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3554150" y="1796332"/>
              <a:ext cx="29693" cy="32801"/>
            </a:xfrm>
            <a:custGeom>
              <a:avLst/>
              <a:gdLst/>
              <a:ahLst/>
              <a:cxnLst/>
              <a:rect l="l" t="t" r="r" b="b"/>
              <a:pathLst>
                <a:path w="344" h="380" extrusionOk="0">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3573917" y="1796937"/>
              <a:ext cx="14847" cy="39620"/>
            </a:xfrm>
            <a:custGeom>
              <a:avLst/>
              <a:gdLst/>
              <a:ahLst/>
              <a:cxnLst/>
              <a:rect l="l" t="t" r="r" b="b"/>
              <a:pathLst>
                <a:path w="172" h="459" extrusionOk="0">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3586260" y="1796937"/>
              <a:ext cx="14933" cy="39620"/>
            </a:xfrm>
            <a:custGeom>
              <a:avLst/>
              <a:gdLst/>
              <a:ahLst/>
              <a:cxnLst/>
              <a:rect l="l" t="t" r="r" b="b"/>
              <a:pathLst>
                <a:path w="173" h="459" extrusionOk="0">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3591180" y="1796332"/>
              <a:ext cx="27276" cy="32801"/>
            </a:xfrm>
            <a:custGeom>
              <a:avLst/>
              <a:gdLst/>
              <a:ahLst/>
              <a:cxnLst/>
              <a:rect l="l" t="t" r="r" b="b"/>
              <a:pathLst>
                <a:path w="316" h="380" extrusionOk="0">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3596100" y="1791067"/>
              <a:ext cx="37203" cy="24169"/>
            </a:xfrm>
            <a:custGeom>
              <a:avLst/>
              <a:gdLst/>
              <a:ahLst/>
              <a:cxnLst/>
              <a:rect l="l" t="t" r="r" b="b"/>
              <a:pathLst>
                <a:path w="431" h="280" extrusionOk="0">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3598603" y="1784593"/>
              <a:ext cx="39620" cy="12430"/>
            </a:xfrm>
            <a:custGeom>
              <a:avLst/>
              <a:gdLst/>
              <a:ahLst/>
              <a:cxnLst/>
              <a:rect l="l" t="t" r="r" b="b"/>
              <a:pathLst>
                <a:path w="459" h="144" extrusionOk="0">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3596100" y="1770437"/>
              <a:ext cx="42123" cy="16141"/>
            </a:xfrm>
            <a:custGeom>
              <a:avLst/>
              <a:gdLst/>
              <a:ahLst/>
              <a:cxnLst/>
              <a:rect l="l" t="t" r="r" b="b"/>
              <a:pathLst>
                <a:path w="488" h="187" extrusionOk="0">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3593683" y="1754037"/>
              <a:ext cx="34613" cy="26327"/>
            </a:xfrm>
            <a:custGeom>
              <a:avLst/>
              <a:gdLst/>
              <a:ahLst/>
              <a:cxnLst/>
              <a:rect l="l" t="t" r="r" b="b"/>
              <a:pathLst>
                <a:path w="401" h="305" extrusionOk="0">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3588677" y="1740140"/>
              <a:ext cx="22356" cy="37634"/>
            </a:xfrm>
            <a:custGeom>
              <a:avLst/>
              <a:gdLst/>
              <a:ahLst/>
              <a:cxnLst/>
              <a:rect l="l" t="t" r="r" b="b"/>
              <a:pathLst>
                <a:path w="259" h="436" extrusionOk="0">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3583757" y="1735220"/>
              <a:ext cx="10013" cy="42037"/>
            </a:xfrm>
            <a:custGeom>
              <a:avLst/>
              <a:gdLst/>
              <a:ahLst/>
              <a:cxnLst/>
              <a:rect l="l" t="t" r="r" b="b"/>
              <a:pathLst>
                <a:path w="116" h="487" extrusionOk="0">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3566493" y="1739795"/>
              <a:ext cx="19853" cy="37462"/>
            </a:xfrm>
            <a:custGeom>
              <a:avLst/>
              <a:gdLst/>
              <a:ahLst/>
              <a:cxnLst/>
              <a:rect l="l" t="t" r="r" b="b"/>
              <a:pathLst>
                <a:path w="230" h="434" extrusionOk="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3568651" y="1771042"/>
              <a:ext cx="37462" cy="29866"/>
            </a:xfrm>
            <a:custGeom>
              <a:avLst/>
              <a:gdLst/>
              <a:ahLst/>
              <a:cxnLst/>
              <a:rect l="l" t="t" r="r" b="b"/>
              <a:pathLst>
                <a:path w="434" h="346" extrusionOk="0">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3571413" y="1777170"/>
              <a:ext cx="36944" cy="19508"/>
            </a:xfrm>
            <a:custGeom>
              <a:avLst/>
              <a:gdLst/>
              <a:ahLst/>
              <a:cxnLst/>
              <a:rect l="l" t="t" r="r" b="b"/>
              <a:pathLst>
                <a:path w="428" h="226" extrusionOk="0">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3272498" y="2186658"/>
              <a:ext cx="32196" cy="30384"/>
            </a:xfrm>
            <a:custGeom>
              <a:avLst/>
              <a:gdLst/>
              <a:ahLst/>
              <a:cxnLst/>
              <a:rect l="l" t="t" r="r" b="b"/>
              <a:pathLst>
                <a:path w="373" h="352" extrusionOk="0">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265074" y="2156188"/>
              <a:ext cx="37203" cy="19767"/>
            </a:xfrm>
            <a:custGeom>
              <a:avLst/>
              <a:gdLst/>
              <a:ahLst/>
              <a:cxnLst/>
              <a:rect l="l" t="t" r="r" b="b"/>
              <a:pathLst>
                <a:path w="431" h="229" extrusionOk="0">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260154" y="2172416"/>
              <a:ext cx="39620" cy="10013"/>
            </a:xfrm>
            <a:custGeom>
              <a:avLst/>
              <a:gdLst/>
              <a:ahLst/>
              <a:cxnLst/>
              <a:rect l="l" t="t" r="r" b="b"/>
              <a:pathLst>
                <a:path w="459" h="116" extrusionOk="0">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3262658" y="2183205"/>
              <a:ext cx="39620" cy="15623"/>
            </a:xfrm>
            <a:custGeom>
              <a:avLst/>
              <a:gdLst/>
              <a:ahLst/>
              <a:cxnLst/>
              <a:rect l="l" t="t" r="r" b="b"/>
              <a:pathLst>
                <a:path w="459" h="181" extrusionOk="0">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3289847" y="2189765"/>
              <a:ext cx="19767" cy="37634"/>
            </a:xfrm>
            <a:custGeom>
              <a:avLst/>
              <a:gdLst/>
              <a:ahLst/>
              <a:cxnLst/>
              <a:rect l="l" t="t" r="r" b="b"/>
              <a:pathLst>
                <a:path w="229" h="436" extrusionOk="0">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3307111" y="2189765"/>
              <a:ext cx="9927" cy="42037"/>
            </a:xfrm>
            <a:custGeom>
              <a:avLst/>
              <a:gdLst/>
              <a:ahLst/>
              <a:cxnLst/>
              <a:rect l="l" t="t" r="r" b="b"/>
              <a:pathLst>
                <a:path w="115" h="487" extrusionOk="0">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3312031" y="2189765"/>
              <a:ext cx="24773" cy="37117"/>
            </a:xfrm>
            <a:custGeom>
              <a:avLst/>
              <a:gdLst/>
              <a:ahLst/>
              <a:cxnLst/>
              <a:rect l="l" t="t" r="r" b="b"/>
              <a:pathLst>
                <a:path w="287" h="430" extrusionOk="0">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3316951" y="2186658"/>
              <a:ext cx="34700" cy="26327"/>
            </a:xfrm>
            <a:custGeom>
              <a:avLst/>
              <a:gdLst/>
              <a:ahLst/>
              <a:cxnLst/>
              <a:rect l="l" t="t" r="r" b="b"/>
              <a:pathLst>
                <a:path w="402" h="305" extrusionOk="0">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3319454" y="2181134"/>
              <a:ext cx="42037" cy="15537"/>
            </a:xfrm>
            <a:custGeom>
              <a:avLst/>
              <a:gdLst/>
              <a:ahLst/>
              <a:cxnLst/>
              <a:rect l="l" t="t" r="r" b="b"/>
              <a:pathLst>
                <a:path w="487" h="180" extrusionOk="0">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3321957" y="2169999"/>
              <a:ext cx="39533" cy="11567"/>
            </a:xfrm>
            <a:custGeom>
              <a:avLst/>
              <a:gdLst/>
              <a:ahLst/>
              <a:cxnLst/>
              <a:rect l="l" t="t" r="r" b="b"/>
              <a:pathLst>
                <a:path w="458" h="134" extrusionOk="0">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3319454" y="2152045"/>
              <a:ext cx="37117" cy="23910"/>
            </a:xfrm>
            <a:custGeom>
              <a:avLst/>
              <a:gdLst/>
              <a:ahLst/>
              <a:cxnLst/>
              <a:rect l="l" t="t" r="r" b="b"/>
              <a:pathLst>
                <a:path w="430" h="277" extrusionOk="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3314534" y="2137371"/>
              <a:ext cx="27276" cy="33146"/>
            </a:xfrm>
            <a:custGeom>
              <a:avLst/>
              <a:gdLst/>
              <a:ahLst/>
              <a:cxnLst/>
              <a:rect l="l" t="t" r="r" b="b"/>
              <a:pathLst>
                <a:path w="316" h="384" extrusionOk="0">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3309528" y="2130466"/>
              <a:ext cx="12516" cy="39620"/>
            </a:xfrm>
            <a:custGeom>
              <a:avLst/>
              <a:gdLst/>
              <a:ahLst/>
              <a:cxnLst/>
              <a:rect l="l" t="t" r="r" b="b"/>
              <a:pathLst>
                <a:path w="145" h="459" extrusionOk="0">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3294768" y="2130466"/>
              <a:ext cx="17350" cy="39620"/>
            </a:xfrm>
            <a:custGeom>
              <a:avLst/>
              <a:gdLst/>
              <a:ahLst/>
              <a:cxnLst/>
              <a:rect l="l" t="t" r="r" b="b"/>
              <a:pathLst>
                <a:path w="201" h="459" extrusionOk="0">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3277418" y="2137889"/>
              <a:ext cx="29780" cy="34613"/>
            </a:xfrm>
            <a:custGeom>
              <a:avLst/>
              <a:gdLst/>
              <a:ahLst/>
              <a:cxnLst/>
              <a:rect l="l" t="t" r="r" b="b"/>
              <a:pathLst>
                <a:path w="345" h="401" extrusionOk="0">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3270081" y="2145312"/>
              <a:ext cx="34613" cy="27881"/>
            </a:xfrm>
            <a:custGeom>
              <a:avLst/>
              <a:gdLst/>
              <a:ahLst/>
              <a:cxnLst/>
              <a:rect l="l" t="t" r="r" b="b"/>
              <a:pathLst>
                <a:path w="401" h="323" extrusionOk="0">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3260154" y="2161540"/>
              <a:ext cx="42123" cy="17177"/>
            </a:xfrm>
            <a:custGeom>
              <a:avLst/>
              <a:gdLst/>
              <a:ahLst/>
              <a:cxnLst/>
              <a:rect l="l" t="t" r="r" b="b"/>
              <a:pathLst>
                <a:path w="488" h="199" extrusionOk="0">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3260154" y="2177422"/>
              <a:ext cx="39620" cy="12430"/>
            </a:xfrm>
            <a:custGeom>
              <a:avLst/>
              <a:gdLst/>
              <a:ahLst/>
              <a:cxnLst/>
              <a:rect l="l" t="t" r="r" b="b"/>
              <a:pathLst>
                <a:path w="459" h="144" extrusionOk="0">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3265074" y="2183896"/>
              <a:ext cx="37203" cy="21752"/>
            </a:xfrm>
            <a:custGeom>
              <a:avLst/>
              <a:gdLst/>
              <a:ahLst/>
              <a:cxnLst/>
              <a:rect l="l" t="t" r="r" b="b"/>
              <a:pathLst>
                <a:path w="431" h="252" extrusionOk="0">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3277418" y="2189161"/>
              <a:ext cx="27276" cy="33232"/>
            </a:xfrm>
            <a:custGeom>
              <a:avLst/>
              <a:gdLst/>
              <a:ahLst/>
              <a:cxnLst/>
              <a:rect l="l" t="t" r="r" b="b"/>
              <a:pathLst>
                <a:path w="316" h="385" extrusionOk="0">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3297184" y="2192182"/>
              <a:ext cx="14933" cy="39620"/>
            </a:xfrm>
            <a:custGeom>
              <a:avLst/>
              <a:gdLst/>
              <a:ahLst/>
              <a:cxnLst/>
              <a:rect l="l" t="t" r="r" b="b"/>
              <a:pathLst>
                <a:path w="173" h="459" extrusionOk="0">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3309528" y="2189765"/>
              <a:ext cx="14933" cy="39965"/>
            </a:xfrm>
            <a:custGeom>
              <a:avLst/>
              <a:gdLst/>
              <a:ahLst/>
              <a:cxnLst/>
              <a:rect l="l" t="t" r="r" b="b"/>
              <a:pathLst>
                <a:path w="173" h="463" extrusionOk="0">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3314534" y="2189161"/>
              <a:ext cx="27276" cy="33232"/>
            </a:xfrm>
            <a:custGeom>
              <a:avLst/>
              <a:gdLst/>
              <a:ahLst/>
              <a:cxnLst/>
              <a:rect l="l" t="t" r="r" b="b"/>
              <a:pathLst>
                <a:path w="316" h="385" extrusionOk="0">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3319454" y="2183896"/>
              <a:ext cx="37117" cy="24169"/>
            </a:xfrm>
            <a:custGeom>
              <a:avLst/>
              <a:gdLst/>
              <a:ahLst/>
              <a:cxnLst/>
              <a:rect l="l" t="t" r="r" b="b"/>
              <a:pathLst>
                <a:path w="430" h="280" extrusionOk="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3321957" y="2179839"/>
              <a:ext cx="39533" cy="10013"/>
            </a:xfrm>
            <a:custGeom>
              <a:avLst/>
              <a:gdLst/>
              <a:ahLst/>
              <a:cxnLst/>
              <a:rect l="l" t="t" r="r" b="b"/>
              <a:pathLst>
                <a:path w="458" h="116" extrusionOk="0">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3319454" y="2163784"/>
              <a:ext cx="39620" cy="15537"/>
            </a:xfrm>
            <a:custGeom>
              <a:avLst/>
              <a:gdLst/>
              <a:ahLst/>
              <a:cxnLst/>
              <a:rect l="l" t="t" r="r" b="b"/>
              <a:pathLst>
                <a:path w="459" h="180" extrusionOk="0">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3316951" y="2147125"/>
              <a:ext cx="34700" cy="26068"/>
            </a:xfrm>
            <a:custGeom>
              <a:avLst/>
              <a:gdLst/>
              <a:ahLst/>
              <a:cxnLst/>
              <a:rect l="l" t="t" r="r" b="b"/>
              <a:pathLst>
                <a:path w="402" h="302" extrusionOk="0">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3312031" y="2134954"/>
              <a:ext cx="22356" cy="37548"/>
            </a:xfrm>
            <a:custGeom>
              <a:avLst/>
              <a:gdLst/>
              <a:ahLst/>
              <a:cxnLst/>
              <a:rect l="l" t="t" r="r" b="b"/>
              <a:pathLst>
                <a:path w="259" h="435" extrusionOk="0">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3307111" y="2130466"/>
              <a:ext cx="9927" cy="39620"/>
            </a:xfrm>
            <a:custGeom>
              <a:avLst/>
              <a:gdLst/>
              <a:ahLst/>
              <a:cxnLst/>
              <a:rect l="l" t="t" r="r" b="b"/>
              <a:pathLst>
                <a:path w="115" h="459" extrusionOk="0">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3289847" y="2132969"/>
              <a:ext cx="19767" cy="37462"/>
            </a:xfrm>
            <a:custGeom>
              <a:avLst/>
              <a:gdLst/>
              <a:ahLst/>
              <a:cxnLst/>
              <a:rect l="l" t="t" r="r" b="b"/>
              <a:pathLst>
                <a:path w="229" h="434" extrusionOk="0">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3306593" y="2164302"/>
              <a:ext cx="22788" cy="29607"/>
            </a:xfrm>
            <a:custGeom>
              <a:avLst/>
              <a:gdLst/>
              <a:ahLst/>
              <a:cxnLst/>
              <a:rect l="l" t="t" r="r" b="b"/>
              <a:pathLst>
                <a:path w="264" h="343" extrusionOk="0">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3294768" y="2169999"/>
              <a:ext cx="36858" cy="26154"/>
            </a:xfrm>
            <a:custGeom>
              <a:avLst/>
              <a:gdLst/>
              <a:ahLst/>
              <a:cxnLst/>
              <a:rect l="l" t="t" r="r" b="b"/>
              <a:pathLst>
                <a:path w="427" h="303" extrusionOk="0">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3262658" y="1873586"/>
              <a:ext cx="32196" cy="29693"/>
            </a:xfrm>
            <a:custGeom>
              <a:avLst/>
              <a:gdLst/>
              <a:ahLst/>
              <a:cxnLst/>
              <a:rect l="l" t="t" r="r" b="b"/>
              <a:pathLst>
                <a:path w="373" h="344" extrusionOk="0">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3255234" y="1842944"/>
              <a:ext cx="37117" cy="19853"/>
            </a:xfrm>
            <a:custGeom>
              <a:avLst/>
              <a:gdLst/>
              <a:ahLst/>
              <a:cxnLst/>
              <a:rect l="l" t="t" r="r" b="b"/>
              <a:pathLst>
                <a:path w="430" h="230" extrusionOk="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3250314" y="1860207"/>
              <a:ext cx="39620" cy="10962"/>
            </a:xfrm>
            <a:custGeom>
              <a:avLst/>
              <a:gdLst/>
              <a:ahLst/>
              <a:cxnLst/>
              <a:rect l="l" t="t" r="r" b="b"/>
              <a:pathLst>
                <a:path w="459" h="127" extrusionOk="0">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3252731" y="1869443"/>
              <a:ext cx="39620" cy="17522"/>
            </a:xfrm>
            <a:custGeom>
              <a:avLst/>
              <a:gdLst/>
              <a:ahLst/>
              <a:cxnLst/>
              <a:rect l="l" t="t" r="r" b="b"/>
              <a:pathLst>
                <a:path w="459" h="203" extrusionOk="0">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3279921" y="1876003"/>
              <a:ext cx="19853" cy="37634"/>
            </a:xfrm>
            <a:custGeom>
              <a:avLst/>
              <a:gdLst/>
              <a:ahLst/>
              <a:cxnLst/>
              <a:rect l="l" t="t" r="r" b="b"/>
              <a:pathLst>
                <a:path w="230" h="436" extrusionOk="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3297184" y="1878506"/>
              <a:ext cx="10013" cy="39620"/>
            </a:xfrm>
            <a:custGeom>
              <a:avLst/>
              <a:gdLst/>
              <a:ahLst/>
              <a:cxnLst/>
              <a:rect l="l" t="t" r="r" b="b"/>
              <a:pathLst>
                <a:path w="116" h="459" extrusionOk="0">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3302191" y="1876003"/>
              <a:ext cx="24773" cy="37117"/>
            </a:xfrm>
            <a:custGeom>
              <a:avLst/>
              <a:gdLst/>
              <a:ahLst/>
              <a:cxnLst/>
              <a:rect l="l" t="t" r="r" b="b"/>
              <a:pathLst>
                <a:path w="287" h="430" extrusionOk="0">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a:off x="3307111" y="1872896"/>
              <a:ext cx="34700" cy="28571"/>
            </a:xfrm>
            <a:custGeom>
              <a:avLst/>
              <a:gdLst/>
              <a:ahLst/>
              <a:cxnLst/>
              <a:rect l="l" t="t" r="r" b="b"/>
              <a:pathLst>
                <a:path w="402" h="331" extrusionOk="0">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a:off x="3312031" y="1868235"/>
              <a:ext cx="37117" cy="15623"/>
            </a:xfrm>
            <a:custGeom>
              <a:avLst/>
              <a:gdLst/>
              <a:ahLst/>
              <a:cxnLst/>
              <a:rect l="l" t="t" r="r" b="b"/>
              <a:pathLst>
                <a:path w="430" h="181" extrusionOk="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312031" y="1857100"/>
              <a:ext cx="39620" cy="11567"/>
            </a:xfrm>
            <a:custGeom>
              <a:avLst/>
              <a:gdLst/>
              <a:ahLst/>
              <a:cxnLst/>
              <a:rect l="l" t="t" r="r" b="b"/>
              <a:pathLst>
                <a:path w="459" h="134" extrusionOk="0">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3309528" y="1840440"/>
              <a:ext cx="37203" cy="21838"/>
            </a:xfrm>
            <a:custGeom>
              <a:avLst/>
              <a:gdLst/>
              <a:ahLst/>
              <a:cxnLst/>
              <a:rect l="l" t="t" r="r" b="b"/>
              <a:pathLst>
                <a:path w="431" h="253" extrusionOk="0">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3304608" y="1824127"/>
              <a:ext cx="27276" cy="34700"/>
            </a:xfrm>
            <a:custGeom>
              <a:avLst/>
              <a:gdLst/>
              <a:ahLst/>
              <a:cxnLst/>
              <a:rect l="l" t="t" r="r" b="b"/>
              <a:pathLst>
                <a:path w="316" h="402" extrusionOk="0">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5"/>
            <p:cNvSpPr/>
            <p:nvPr/>
          </p:nvSpPr>
          <p:spPr>
            <a:xfrm>
              <a:off x="3299688" y="1816703"/>
              <a:ext cx="12430" cy="39620"/>
            </a:xfrm>
            <a:custGeom>
              <a:avLst/>
              <a:gdLst/>
              <a:ahLst/>
              <a:cxnLst/>
              <a:rect l="l" t="t" r="r" b="b"/>
              <a:pathLst>
                <a:path w="144" h="459" extrusionOk="0">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3287344" y="1816703"/>
              <a:ext cx="14933" cy="39620"/>
            </a:xfrm>
            <a:custGeom>
              <a:avLst/>
              <a:gdLst/>
              <a:ahLst/>
              <a:cxnLst/>
              <a:rect l="l" t="t" r="r" b="b"/>
              <a:pathLst>
                <a:path w="173" h="459" extrusionOk="0">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3267578" y="1826026"/>
              <a:ext cx="29693" cy="33232"/>
            </a:xfrm>
            <a:custGeom>
              <a:avLst/>
              <a:gdLst/>
              <a:ahLst/>
              <a:cxnLst/>
              <a:rect l="l" t="t" r="r" b="b"/>
              <a:pathLst>
                <a:path w="344" h="385" extrusionOk="0">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3260154" y="1833362"/>
              <a:ext cx="34700" cy="26413"/>
            </a:xfrm>
            <a:custGeom>
              <a:avLst/>
              <a:gdLst/>
              <a:ahLst/>
              <a:cxnLst/>
              <a:rect l="l" t="t" r="r" b="b"/>
              <a:pathLst>
                <a:path w="402" h="306" extrusionOk="0">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3252731" y="1849504"/>
              <a:ext cx="39620" cy="16141"/>
            </a:xfrm>
            <a:custGeom>
              <a:avLst/>
              <a:gdLst/>
              <a:ahLst/>
              <a:cxnLst/>
              <a:rect l="l" t="t" r="r" b="b"/>
              <a:pathLst>
                <a:path w="459" h="187" extrusionOk="0">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3250314" y="1865127"/>
              <a:ext cx="39620" cy="10962"/>
            </a:xfrm>
            <a:custGeom>
              <a:avLst/>
              <a:gdLst/>
              <a:ahLst/>
              <a:cxnLst/>
              <a:rect l="l" t="t" r="r" b="b"/>
              <a:pathLst>
                <a:path w="459" h="127" extrusionOk="0">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3255234" y="1871515"/>
              <a:ext cx="37117" cy="22788"/>
            </a:xfrm>
            <a:custGeom>
              <a:avLst/>
              <a:gdLst/>
              <a:ahLst/>
              <a:cxnLst/>
              <a:rect l="l" t="t" r="r" b="b"/>
              <a:pathLst>
                <a:path w="430" h="264" extrusionOk="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3267578" y="1875571"/>
              <a:ext cx="29693" cy="33146"/>
            </a:xfrm>
            <a:custGeom>
              <a:avLst/>
              <a:gdLst/>
              <a:ahLst/>
              <a:cxnLst/>
              <a:rect l="l" t="t" r="r" b="b"/>
              <a:pathLst>
                <a:path w="344" h="384" extrusionOk="0">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5"/>
            <p:cNvSpPr/>
            <p:nvPr/>
          </p:nvSpPr>
          <p:spPr>
            <a:xfrm>
              <a:off x="3287344" y="1878075"/>
              <a:ext cx="14933" cy="40051"/>
            </a:xfrm>
            <a:custGeom>
              <a:avLst/>
              <a:gdLst/>
              <a:ahLst/>
              <a:cxnLst/>
              <a:rect l="l" t="t" r="r" b="b"/>
              <a:pathLst>
                <a:path w="173" h="464" extrusionOk="0">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5"/>
            <p:cNvSpPr/>
            <p:nvPr/>
          </p:nvSpPr>
          <p:spPr>
            <a:xfrm>
              <a:off x="3299688" y="1878075"/>
              <a:ext cx="14933" cy="40051"/>
            </a:xfrm>
            <a:custGeom>
              <a:avLst/>
              <a:gdLst/>
              <a:ahLst/>
              <a:cxnLst/>
              <a:rect l="l" t="t" r="r" b="b"/>
              <a:pathLst>
                <a:path w="173" h="464" extrusionOk="0">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3304608" y="1875571"/>
              <a:ext cx="27276" cy="33146"/>
            </a:xfrm>
            <a:custGeom>
              <a:avLst/>
              <a:gdLst/>
              <a:ahLst/>
              <a:cxnLst/>
              <a:rect l="l" t="t" r="r" b="b"/>
              <a:pathLst>
                <a:path w="316" h="384" extrusionOk="0">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5"/>
            <p:cNvSpPr/>
            <p:nvPr/>
          </p:nvSpPr>
          <p:spPr>
            <a:xfrm>
              <a:off x="3309528" y="1872550"/>
              <a:ext cx="37203" cy="21838"/>
            </a:xfrm>
            <a:custGeom>
              <a:avLst/>
              <a:gdLst/>
              <a:ahLst/>
              <a:cxnLst/>
              <a:rect l="l" t="t" r="r" b="b"/>
              <a:pathLst>
                <a:path w="431" h="253" extrusionOk="0">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5"/>
            <p:cNvSpPr/>
            <p:nvPr/>
          </p:nvSpPr>
          <p:spPr>
            <a:xfrm>
              <a:off x="3312031" y="1866163"/>
              <a:ext cx="39620" cy="10962"/>
            </a:xfrm>
            <a:custGeom>
              <a:avLst/>
              <a:gdLst/>
              <a:ahLst/>
              <a:cxnLst/>
              <a:rect l="l" t="t" r="r" b="b"/>
              <a:pathLst>
                <a:path w="459" h="127" extrusionOk="0">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3309528" y="1851921"/>
              <a:ext cx="42123" cy="13724"/>
            </a:xfrm>
            <a:custGeom>
              <a:avLst/>
              <a:gdLst/>
              <a:ahLst/>
              <a:cxnLst/>
              <a:rect l="l" t="t" r="r" b="b"/>
              <a:pathLst>
                <a:path w="488" h="159" extrusionOk="0">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3307111" y="1833362"/>
              <a:ext cx="34700" cy="26068"/>
            </a:xfrm>
            <a:custGeom>
              <a:avLst/>
              <a:gdLst/>
              <a:ahLst/>
              <a:cxnLst/>
              <a:rect l="l" t="t" r="r" b="b"/>
              <a:pathLst>
                <a:path w="402" h="302" extrusionOk="0">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3302191" y="1821192"/>
              <a:ext cx="24773" cy="35649"/>
            </a:xfrm>
            <a:custGeom>
              <a:avLst/>
              <a:gdLst/>
              <a:ahLst/>
              <a:cxnLst/>
              <a:rect l="l" t="t" r="r" b="b"/>
              <a:pathLst>
                <a:path w="287" h="413" extrusionOk="0">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5"/>
            <p:cNvSpPr/>
            <p:nvPr/>
          </p:nvSpPr>
          <p:spPr>
            <a:xfrm>
              <a:off x="3297184" y="1816358"/>
              <a:ext cx="10013" cy="39965"/>
            </a:xfrm>
            <a:custGeom>
              <a:avLst/>
              <a:gdLst/>
              <a:ahLst/>
              <a:cxnLst/>
              <a:rect l="l" t="t" r="r" b="b"/>
              <a:pathLst>
                <a:path w="116" h="463" extrusionOk="0">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3279921" y="1819206"/>
              <a:ext cx="19853" cy="37634"/>
            </a:xfrm>
            <a:custGeom>
              <a:avLst/>
              <a:gdLst/>
              <a:ahLst/>
              <a:cxnLst/>
              <a:rect l="l" t="t" r="r" b="b"/>
              <a:pathLst>
                <a:path w="230" h="436" extrusionOk="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3296667" y="1852180"/>
              <a:ext cx="22874" cy="29607"/>
            </a:xfrm>
            <a:custGeom>
              <a:avLst/>
              <a:gdLst/>
              <a:ahLst/>
              <a:cxnLst/>
              <a:rect l="l" t="t" r="r" b="b"/>
              <a:pathLst>
                <a:path w="265" h="343" extrusionOk="0">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a:off x="3284841" y="1858740"/>
              <a:ext cx="36944" cy="19508"/>
            </a:xfrm>
            <a:custGeom>
              <a:avLst/>
              <a:gdLst/>
              <a:ahLst/>
              <a:cxnLst/>
              <a:rect l="l" t="t" r="r" b="b"/>
              <a:pathLst>
                <a:path w="428" h="226" extrusionOk="0">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a:off x="3741890" y="1834053"/>
              <a:ext cx="22270" cy="20457"/>
            </a:xfrm>
            <a:custGeom>
              <a:avLst/>
              <a:gdLst/>
              <a:ahLst/>
              <a:cxnLst/>
              <a:rect l="l" t="t" r="r" b="b"/>
              <a:pathLst>
                <a:path w="258" h="237" extrusionOk="0">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3734466" y="1812646"/>
              <a:ext cx="27276" cy="14070"/>
            </a:xfrm>
            <a:custGeom>
              <a:avLst/>
              <a:gdLst/>
              <a:ahLst/>
              <a:cxnLst/>
              <a:rect l="l" t="t" r="r" b="b"/>
              <a:pathLst>
                <a:path w="316" h="163" extrusionOk="0">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3731963" y="1824127"/>
              <a:ext cx="27276" cy="7510"/>
            </a:xfrm>
            <a:custGeom>
              <a:avLst/>
              <a:gdLst/>
              <a:ahLst/>
              <a:cxnLst/>
              <a:rect l="l" t="t" r="r" b="b"/>
              <a:pathLst>
                <a:path w="316" h="87" extrusionOk="0">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a:off x="3734466" y="1830514"/>
              <a:ext cx="27276" cy="12084"/>
            </a:xfrm>
            <a:custGeom>
              <a:avLst/>
              <a:gdLst/>
              <a:ahLst/>
              <a:cxnLst/>
              <a:rect l="l" t="t" r="r" b="b"/>
              <a:pathLst>
                <a:path w="316" h="140" extrusionOk="0">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a:off x="3751730" y="1836470"/>
              <a:ext cx="14933" cy="25464"/>
            </a:xfrm>
            <a:custGeom>
              <a:avLst/>
              <a:gdLst/>
              <a:ahLst/>
              <a:cxnLst/>
              <a:rect l="l" t="t" r="r" b="b"/>
              <a:pathLst>
                <a:path w="173" h="295" extrusionOk="0">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a:off x="3764073" y="1836470"/>
              <a:ext cx="7510" cy="27276"/>
            </a:xfrm>
            <a:custGeom>
              <a:avLst/>
              <a:gdLst/>
              <a:ahLst/>
              <a:cxnLst/>
              <a:rect l="l" t="t" r="r" b="b"/>
              <a:pathLst>
                <a:path w="87" h="316" extrusionOk="0">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a:off x="3769079" y="1836470"/>
              <a:ext cx="14847" cy="24773"/>
            </a:xfrm>
            <a:custGeom>
              <a:avLst/>
              <a:gdLst/>
              <a:ahLst/>
              <a:cxnLst/>
              <a:rect l="l" t="t" r="r" b="b"/>
              <a:pathLst>
                <a:path w="172" h="287" extrusionOk="0">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a:off x="3771496" y="1835520"/>
              <a:ext cx="24773" cy="18990"/>
            </a:xfrm>
            <a:custGeom>
              <a:avLst/>
              <a:gdLst/>
              <a:ahLst/>
              <a:cxnLst/>
              <a:rect l="l" t="t" r="r" b="b"/>
              <a:pathLst>
                <a:path w="287" h="220" extrusionOk="0">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a:off x="3773999" y="1829737"/>
              <a:ext cx="27276" cy="11135"/>
            </a:xfrm>
            <a:custGeom>
              <a:avLst/>
              <a:gdLst/>
              <a:ahLst/>
              <a:cxnLst/>
              <a:rect l="l" t="t" r="r" b="b"/>
              <a:pathLst>
                <a:path w="316" h="129" extrusionOk="0">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a:off x="3776416" y="1823004"/>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3771496" y="1810747"/>
              <a:ext cx="27276" cy="15969"/>
            </a:xfrm>
            <a:custGeom>
              <a:avLst/>
              <a:gdLst/>
              <a:ahLst/>
              <a:cxnLst/>
              <a:rect l="l" t="t" r="r" b="b"/>
              <a:pathLst>
                <a:path w="316" h="185" extrusionOk="0">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3769079" y="1801943"/>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3766576" y="1794520"/>
              <a:ext cx="9927" cy="27276"/>
            </a:xfrm>
            <a:custGeom>
              <a:avLst/>
              <a:gdLst/>
              <a:ahLst/>
              <a:cxnLst/>
              <a:rect l="l" t="t" r="r" b="b"/>
              <a:pathLst>
                <a:path w="115" h="316" extrusionOk="0">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a:off x="3756736" y="1794520"/>
              <a:ext cx="9927" cy="27276"/>
            </a:xfrm>
            <a:custGeom>
              <a:avLst/>
              <a:gdLst/>
              <a:ahLst/>
              <a:cxnLst/>
              <a:rect l="l" t="t" r="r" b="b"/>
              <a:pathLst>
                <a:path w="115" h="316" extrusionOk="0">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a:off x="3744306" y="1801253"/>
              <a:ext cx="19853" cy="22960"/>
            </a:xfrm>
            <a:custGeom>
              <a:avLst/>
              <a:gdLst/>
              <a:ahLst/>
              <a:cxnLst/>
              <a:rect l="l" t="t" r="r" b="b"/>
              <a:pathLst>
                <a:path w="230" h="266" extrusionOk="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a:off x="3739386" y="1805914"/>
              <a:ext cx="22356" cy="19249"/>
            </a:xfrm>
            <a:custGeom>
              <a:avLst/>
              <a:gdLst/>
              <a:ahLst/>
              <a:cxnLst/>
              <a:rect l="l" t="t" r="r" b="b"/>
              <a:pathLst>
                <a:path w="259" h="223" extrusionOk="0">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3734466" y="181730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3731963" y="1828097"/>
              <a:ext cx="27276" cy="8459"/>
            </a:xfrm>
            <a:custGeom>
              <a:avLst/>
              <a:gdLst/>
              <a:ahLst/>
              <a:cxnLst/>
              <a:rect l="l" t="t" r="r" b="b"/>
              <a:pathLst>
                <a:path w="316" h="98" extrusionOk="0">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a:off x="3736969" y="1831550"/>
              <a:ext cx="24773" cy="15882"/>
            </a:xfrm>
            <a:custGeom>
              <a:avLst/>
              <a:gdLst/>
              <a:ahLst/>
              <a:cxnLst/>
              <a:rect l="l" t="t" r="r" b="b"/>
              <a:pathLst>
                <a:path w="287" h="184" extrusionOk="0">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a:off x="3746810" y="1835866"/>
              <a:ext cx="19853" cy="22960"/>
            </a:xfrm>
            <a:custGeom>
              <a:avLst/>
              <a:gdLst/>
              <a:ahLst/>
              <a:cxnLst/>
              <a:rect l="l" t="t" r="r" b="b"/>
              <a:pathLst>
                <a:path w="230" h="266" extrusionOk="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3756736" y="1836470"/>
              <a:ext cx="12430" cy="27276"/>
            </a:xfrm>
            <a:custGeom>
              <a:avLst/>
              <a:gdLst/>
              <a:ahLst/>
              <a:cxnLst/>
              <a:rect l="l" t="t" r="r" b="b"/>
              <a:pathLst>
                <a:path w="144" h="316" extrusionOk="0">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3766576" y="1836470"/>
              <a:ext cx="9927" cy="27276"/>
            </a:xfrm>
            <a:custGeom>
              <a:avLst/>
              <a:gdLst/>
              <a:ahLst/>
              <a:cxnLst/>
              <a:rect l="l" t="t" r="r" b="b"/>
              <a:pathLst>
                <a:path w="115" h="316" extrusionOk="0">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3769079" y="1835866"/>
              <a:ext cx="19853" cy="22960"/>
            </a:xfrm>
            <a:custGeom>
              <a:avLst/>
              <a:gdLst/>
              <a:ahLst/>
              <a:cxnLst/>
              <a:rect l="l" t="t" r="r" b="b"/>
              <a:pathLst>
                <a:path w="230" h="266" extrusionOk="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3773999" y="1833017"/>
              <a:ext cx="24773" cy="14501"/>
            </a:xfrm>
            <a:custGeom>
              <a:avLst/>
              <a:gdLst/>
              <a:ahLst/>
              <a:cxnLst/>
              <a:rect l="l" t="t" r="r" b="b"/>
              <a:pathLst>
                <a:path w="287" h="168" extrusionOk="0">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3773999" y="1829047"/>
              <a:ext cx="29693" cy="7510"/>
            </a:xfrm>
            <a:custGeom>
              <a:avLst/>
              <a:gdLst/>
              <a:ahLst/>
              <a:cxnLst/>
              <a:rect l="l" t="t" r="r" b="b"/>
              <a:pathLst>
                <a:path w="344" h="87" extrusionOk="0">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3773999" y="1818084"/>
              <a:ext cx="27276" cy="10444"/>
            </a:xfrm>
            <a:custGeom>
              <a:avLst/>
              <a:gdLst/>
              <a:ahLst/>
              <a:cxnLst/>
              <a:rect l="l" t="t" r="r" b="b"/>
              <a:pathLst>
                <a:path w="316" h="121" extrusionOk="0">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3771496" y="1805914"/>
              <a:ext cx="24773" cy="19249"/>
            </a:xfrm>
            <a:custGeom>
              <a:avLst/>
              <a:gdLst/>
              <a:ahLst/>
              <a:cxnLst/>
              <a:rect l="l" t="t" r="r" b="b"/>
              <a:pathLst>
                <a:path w="287" h="223" extrusionOk="0">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3769079" y="1796937"/>
              <a:ext cx="14847" cy="25464"/>
            </a:xfrm>
            <a:custGeom>
              <a:avLst/>
              <a:gdLst/>
              <a:ahLst/>
              <a:cxnLst/>
              <a:rect l="l" t="t" r="r" b="b"/>
              <a:pathLst>
                <a:path w="172" h="295" extrusionOk="0">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3764073" y="1794520"/>
              <a:ext cx="7510" cy="27276"/>
            </a:xfrm>
            <a:custGeom>
              <a:avLst/>
              <a:gdLst/>
              <a:ahLst/>
              <a:cxnLst/>
              <a:rect l="l" t="t" r="r" b="b"/>
              <a:pathLst>
                <a:path w="87" h="316" extrusionOk="0">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3751730" y="1796937"/>
              <a:ext cx="14933" cy="27276"/>
            </a:xfrm>
            <a:custGeom>
              <a:avLst/>
              <a:gdLst/>
              <a:ahLst/>
              <a:cxnLst/>
              <a:rect l="l" t="t" r="r" b="b"/>
              <a:pathLst>
                <a:path w="173" h="316" extrusionOk="0">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756736" y="1817998"/>
              <a:ext cx="24600" cy="20544"/>
            </a:xfrm>
            <a:custGeom>
              <a:avLst/>
              <a:gdLst/>
              <a:ahLst/>
              <a:cxnLst/>
              <a:rect l="l" t="t" r="r" b="b"/>
              <a:pathLst>
                <a:path w="285" h="238" extrusionOk="0">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3759153" y="1821710"/>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3378754" y="1769833"/>
              <a:ext cx="22270" cy="20457"/>
            </a:xfrm>
            <a:custGeom>
              <a:avLst/>
              <a:gdLst/>
              <a:ahLst/>
              <a:cxnLst/>
              <a:rect l="l" t="t" r="r" b="b"/>
              <a:pathLst>
                <a:path w="258" h="237" extrusionOk="0">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3373834" y="1749031"/>
              <a:ext cx="24773" cy="14501"/>
            </a:xfrm>
            <a:custGeom>
              <a:avLst/>
              <a:gdLst/>
              <a:ahLst/>
              <a:cxnLst/>
              <a:rect l="l" t="t" r="r" b="b"/>
              <a:pathLst>
                <a:path w="287" h="168" extrusionOk="0">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371331" y="1759907"/>
              <a:ext cx="27276" cy="7510"/>
            </a:xfrm>
            <a:custGeom>
              <a:avLst/>
              <a:gdLst/>
              <a:ahLst/>
              <a:cxnLst/>
              <a:rect l="l" t="t" r="r" b="b"/>
              <a:pathLst>
                <a:path w="316" h="87" extrusionOk="0">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3373834" y="1767330"/>
              <a:ext cx="27190" cy="11049"/>
            </a:xfrm>
            <a:custGeom>
              <a:avLst/>
              <a:gdLst/>
              <a:ahLst/>
              <a:cxnLst/>
              <a:rect l="l" t="t" r="r" b="b"/>
              <a:pathLst>
                <a:path w="315" h="128" extrusionOk="0">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3391097" y="1772250"/>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3400937" y="1772250"/>
              <a:ext cx="10013" cy="27794"/>
            </a:xfrm>
            <a:custGeom>
              <a:avLst/>
              <a:gdLst/>
              <a:ahLst/>
              <a:cxnLst/>
              <a:rect l="l" t="t" r="r" b="b"/>
              <a:pathLst>
                <a:path w="116" h="322" extrusionOk="0">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3408361" y="1772250"/>
              <a:ext cx="14933" cy="24773"/>
            </a:xfrm>
            <a:custGeom>
              <a:avLst/>
              <a:gdLst/>
              <a:ahLst/>
              <a:cxnLst/>
              <a:rect l="l" t="t" r="r" b="b"/>
              <a:pathLst>
                <a:path w="173" h="287" extrusionOk="0">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3410864" y="1769833"/>
              <a:ext cx="22270" cy="18299"/>
            </a:xfrm>
            <a:custGeom>
              <a:avLst/>
              <a:gdLst/>
              <a:ahLst/>
              <a:cxnLst/>
              <a:rect l="l" t="t" r="r" b="b"/>
              <a:pathLst>
                <a:path w="258" h="212" extrusionOk="0">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3410864" y="1765431"/>
              <a:ext cx="29693" cy="11221"/>
            </a:xfrm>
            <a:custGeom>
              <a:avLst/>
              <a:gdLst/>
              <a:ahLst/>
              <a:cxnLst/>
              <a:rect l="l" t="t" r="r" b="b"/>
              <a:pathLst>
                <a:path w="344" h="130" extrusionOk="0">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3413281" y="1758785"/>
              <a:ext cx="27276" cy="8632"/>
            </a:xfrm>
            <a:custGeom>
              <a:avLst/>
              <a:gdLst/>
              <a:ahLst/>
              <a:cxnLst/>
              <a:rect l="l" t="t" r="r" b="b"/>
              <a:pathLst>
                <a:path w="316" h="100" extrusionOk="0">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3410864" y="1746614"/>
              <a:ext cx="24773" cy="15882"/>
            </a:xfrm>
            <a:custGeom>
              <a:avLst/>
              <a:gdLst/>
              <a:ahLst/>
              <a:cxnLst/>
              <a:rect l="l" t="t" r="r" b="b"/>
              <a:pathLst>
                <a:path w="287" h="184" extrusionOk="0">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3408361" y="1737033"/>
              <a:ext cx="19853" cy="22960"/>
            </a:xfrm>
            <a:custGeom>
              <a:avLst/>
              <a:gdLst/>
              <a:ahLst/>
              <a:cxnLst/>
              <a:rect l="l" t="t" r="r" b="b"/>
              <a:pathLst>
                <a:path w="230" h="266" extrusionOk="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3403441" y="1730300"/>
              <a:ext cx="9927" cy="27190"/>
            </a:xfrm>
            <a:custGeom>
              <a:avLst/>
              <a:gdLst/>
              <a:ahLst/>
              <a:cxnLst/>
              <a:rect l="l" t="t" r="r" b="b"/>
              <a:pathLst>
                <a:path w="115" h="315" extrusionOk="0">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3396017" y="1730300"/>
              <a:ext cx="10013" cy="27708"/>
            </a:xfrm>
            <a:custGeom>
              <a:avLst/>
              <a:gdLst/>
              <a:ahLst/>
              <a:cxnLst/>
              <a:rect l="l" t="t" r="r" b="b"/>
              <a:pathLst>
                <a:path w="116" h="321" extrusionOk="0">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3383674" y="1735220"/>
              <a:ext cx="19853" cy="24773"/>
            </a:xfrm>
            <a:custGeom>
              <a:avLst/>
              <a:gdLst/>
              <a:ahLst/>
              <a:cxnLst/>
              <a:rect l="l" t="t" r="r" b="b"/>
              <a:pathLst>
                <a:path w="230" h="287" extrusionOk="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p:nvPr/>
          </p:nvSpPr>
          <p:spPr>
            <a:xfrm>
              <a:off x="3378754" y="1741953"/>
              <a:ext cx="22270" cy="18990"/>
            </a:xfrm>
            <a:custGeom>
              <a:avLst/>
              <a:gdLst/>
              <a:ahLst/>
              <a:cxnLst/>
              <a:rect l="l" t="t" r="r" b="b"/>
              <a:pathLst>
                <a:path w="258" h="220" extrusionOk="0">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3371331" y="175308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5"/>
            <p:cNvSpPr/>
            <p:nvPr/>
          </p:nvSpPr>
          <p:spPr>
            <a:xfrm>
              <a:off x="3371331" y="1764827"/>
              <a:ext cx="27276" cy="7510"/>
            </a:xfrm>
            <a:custGeom>
              <a:avLst/>
              <a:gdLst/>
              <a:ahLst/>
              <a:cxnLst/>
              <a:rect l="l" t="t" r="r" b="b"/>
              <a:pathLst>
                <a:path w="316" h="87" extrusionOk="0">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5"/>
            <p:cNvSpPr/>
            <p:nvPr/>
          </p:nvSpPr>
          <p:spPr>
            <a:xfrm>
              <a:off x="3373834" y="1769833"/>
              <a:ext cx="24773" cy="15537"/>
            </a:xfrm>
            <a:custGeom>
              <a:avLst/>
              <a:gdLst/>
              <a:ahLst/>
              <a:cxnLst/>
              <a:rect l="l" t="t" r="r" b="b"/>
              <a:pathLst>
                <a:path w="287" h="180" extrusionOk="0">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5"/>
            <p:cNvSpPr/>
            <p:nvPr/>
          </p:nvSpPr>
          <p:spPr>
            <a:xfrm>
              <a:off x="3383674" y="1771646"/>
              <a:ext cx="19853" cy="22960"/>
            </a:xfrm>
            <a:custGeom>
              <a:avLst/>
              <a:gdLst/>
              <a:ahLst/>
              <a:cxnLst/>
              <a:rect l="l" t="t" r="r" b="b"/>
              <a:pathLst>
                <a:path w="230" h="266" extrusionOk="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5"/>
            <p:cNvSpPr/>
            <p:nvPr/>
          </p:nvSpPr>
          <p:spPr>
            <a:xfrm>
              <a:off x="3396017" y="1772250"/>
              <a:ext cx="10013" cy="27276"/>
            </a:xfrm>
            <a:custGeom>
              <a:avLst/>
              <a:gdLst/>
              <a:ahLst/>
              <a:cxnLst/>
              <a:rect l="l" t="t" r="r" b="b"/>
              <a:pathLst>
                <a:path w="116" h="316" extrusionOk="0">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5"/>
            <p:cNvSpPr/>
            <p:nvPr/>
          </p:nvSpPr>
          <p:spPr>
            <a:xfrm>
              <a:off x="3403441" y="1772250"/>
              <a:ext cx="12430" cy="27276"/>
            </a:xfrm>
            <a:custGeom>
              <a:avLst/>
              <a:gdLst/>
              <a:ahLst/>
              <a:cxnLst/>
              <a:rect l="l" t="t" r="r" b="b"/>
              <a:pathLst>
                <a:path w="144" h="316" extrusionOk="0">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5"/>
            <p:cNvSpPr/>
            <p:nvPr/>
          </p:nvSpPr>
          <p:spPr>
            <a:xfrm>
              <a:off x="3408361" y="1771646"/>
              <a:ext cx="17436" cy="22960"/>
            </a:xfrm>
            <a:custGeom>
              <a:avLst/>
              <a:gdLst/>
              <a:ahLst/>
              <a:cxnLst/>
              <a:rect l="l" t="t" r="r" b="b"/>
              <a:pathLst>
                <a:path w="202" h="266" extrusionOk="0">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5"/>
            <p:cNvSpPr/>
            <p:nvPr/>
          </p:nvSpPr>
          <p:spPr>
            <a:xfrm>
              <a:off x="3410864" y="1768797"/>
              <a:ext cx="24773" cy="15882"/>
            </a:xfrm>
            <a:custGeom>
              <a:avLst/>
              <a:gdLst/>
              <a:ahLst/>
              <a:cxnLst/>
              <a:rect l="l" t="t" r="r" b="b"/>
              <a:pathLst>
                <a:path w="287" h="184" extrusionOk="0">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3410864" y="1764827"/>
              <a:ext cx="29693" cy="7510"/>
            </a:xfrm>
            <a:custGeom>
              <a:avLst/>
              <a:gdLst/>
              <a:ahLst/>
              <a:cxnLst/>
              <a:rect l="l" t="t" r="r" b="b"/>
              <a:pathLst>
                <a:path w="344" h="87" extrusionOk="0">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5"/>
            <p:cNvSpPr/>
            <p:nvPr/>
          </p:nvSpPr>
          <p:spPr>
            <a:xfrm>
              <a:off x="3410864" y="1754987"/>
              <a:ext cx="29693" cy="9322"/>
            </a:xfrm>
            <a:custGeom>
              <a:avLst/>
              <a:gdLst/>
              <a:ahLst/>
              <a:cxnLst/>
              <a:rect l="l" t="t" r="r" b="b"/>
              <a:pathLst>
                <a:path w="344" h="108" extrusionOk="0">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3408361" y="1742643"/>
              <a:ext cx="24773" cy="18299"/>
            </a:xfrm>
            <a:custGeom>
              <a:avLst/>
              <a:gdLst/>
              <a:ahLst/>
              <a:cxnLst/>
              <a:rect l="l" t="t" r="r" b="b"/>
              <a:pathLst>
                <a:path w="287" h="212" extrusionOk="0">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5"/>
            <p:cNvSpPr/>
            <p:nvPr/>
          </p:nvSpPr>
          <p:spPr>
            <a:xfrm>
              <a:off x="3405944" y="1732717"/>
              <a:ext cx="14847" cy="27276"/>
            </a:xfrm>
            <a:custGeom>
              <a:avLst/>
              <a:gdLst/>
              <a:ahLst/>
              <a:cxnLst/>
              <a:rect l="l" t="t" r="r" b="b"/>
              <a:pathLst>
                <a:path w="172" h="316" extrusionOk="0">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5"/>
            <p:cNvSpPr/>
            <p:nvPr/>
          </p:nvSpPr>
          <p:spPr>
            <a:xfrm>
              <a:off x="3403441" y="173030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5"/>
            <p:cNvSpPr/>
            <p:nvPr/>
          </p:nvSpPr>
          <p:spPr>
            <a:xfrm>
              <a:off x="3391097" y="1732717"/>
              <a:ext cx="12430" cy="27276"/>
            </a:xfrm>
            <a:custGeom>
              <a:avLst/>
              <a:gdLst/>
              <a:ahLst/>
              <a:cxnLst/>
              <a:rect l="l" t="t" r="r" b="b"/>
              <a:pathLst>
                <a:path w="144" h="316" extrusionOk="0">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5"/>
            <p:cNvSpPr/>
            <p:nvPr/>
          </p:nvSpPr>
          <p:spPr>
            <a:xfrm>
              <a:off x="3402405" y="1754987"/>
              <a:ext cx="15969" cy="19767"/>
            </a:xfrm>
            <a:custGeom>
              <a:avLst/>
              <a:gdLst/>
              <a:ahLst/>
              <a:cxnLst/>
              <a:rect l="l" t="t" r="r" b="b"/>
              <a:pathLst>
                <a:path w="185" h="229" extrusionOk="0">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5"/>
            <p:cNvSpPr/>
            <p:nvPr/>
          </p:nvSpPr>
          <p:spPr>
            <a:xfrm>
              <a:off x="3396017" y="1757404"/>
              <a:ext cx="22356" cy="18645"/>
            </a:xfrm>
            <a:custGeom>
              <a:avLst/>
              <a:gdLst/>
              <a:ahLst/>
              <a:cxnLst/>
              <a:rect l="l" t="t" r="r" b="b"/>
              <a:pathLst>
                <a:path w="259" h="216" extrusionOk="0">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5"/>
            <p:cNvSpPr/>
            <p:nvPr/>
          </p:nvSpPr>
          <p:spPr>
            <a:xfrm>
              <a:off x="3289847" y="1992099"/>
              <a:ext cx="22270" cy="20544"/>
            </a:xfrm>
            <a:custGeom>
              <a:avLst/>
              <a:gdLst/>
              <a:ahLst/>
              <a:cxnLst/>
              <a:rect l="l" t="t" r="r" b="b"/>
              <a:pathLst>
                <a:path w="258" h="238" extrusionOk="0">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5"/>
            <p:cNvSpPr/>
            <p:nvPr/>
          </p:nvSpPr>
          <p:spPr>
            <a:xfrm>
              <a:off x="3282424" y="1971297"/>
              <a:ext cx="27190" cy="14501"/>
            </a:xfrm>
            <a:custGeom>
              <a:avLst/>
              <a:gdLst/>
              <a:ahLst/>
              <a:cxnLst/>
              <a:rect l="l" t="t" r="r" b="b"/>
              <a:pathLst>
                <a:path w="315" h="168" extrusionOk="0">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5"/>
            <p:cNvSpPr/>
            <p:nvPr/>
          </p:nvSpPr>
          <p:spPr>
            <a:xfrm>
              <a:off x="3282424" y="1982259"/>
              <a:ext cx="27190" cy="7510"/>
            </a:xfrm>
            <a:custGeom>
              <a:avLst/>
              <a:gdLst/>
              <a:ahLst/>
              <a:cxnLst/>
              <a:rect l="l" t="t" r="r" b="b"/>
              <a:pathLst>
                <a:path w="315" h="87" extrusionOk="0">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5"/>
            <p:cNvSpPr/>
            <p:nvPr/>
          </p:nvSpPr>
          <p:spPr>
            <a:xfrm>
              <a:off x="3282424" y="1989683"/>
              <a:ext cx="27190" cy="11825"/>
            </a:xfrm>
            <a:custGeom>
              <a:avLst/>
              <a:gdLst/>
              <a:ahLst/>
              <a:cxnLst/>
              <a:rect l="l" t="t" r="r" b="b"/>
              <a:pathLst>
                <a:path w="315" h="137" extrusionOk="0">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5"/>
            <p:cNvSpPr/>
            <p:nvPr/>
          </p:nvSpPr>
          <p:spPr>
            <a:xfrm>
              <a:off x="3302191" y="1994603"/>
              <a:ext cx="14847" cy="25464"/>
            </a:xfrm>
            <a:custGeom>
              <a:avLst/>
              <a:gdLst/>
              <a:ahLst/>
              <a:cxnLst/>
              <a:rect l="l" t="t" r="r" b="b"/>
              <a:pathLst>
                <a:path w="172" h="295" extrusionOk="0">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5"/>
            <p:cNvSpPr/>
            <p:nvPr/>
          </p:nvSpPr>
          <p:spPr>
            <a:xfrm>
              <a:off x="3314534" y="1994603"/>
              <a:ext cx="7510" cy="27708"/>
            </a:xfrm>
            <a:custGeom>
              <a:avLst/>
              <a:gdLst/>
              <a:ahLst/>
              <a:cxnLst/>
              <a:rect l="l" t="t" r="r" b="b"/>
              <a:pathLst>
                <a:path w="87" h="321" extrusionOk="0">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5"/>
            <p:cNvSpPr/>
            <p:nvPr/>
          </p:nvSpPr>
          <p:spPr>
            <a:xfrm>
              <a:off x="3319454" y="1994603"/>
              <a:ext cx="14933" cy="24773"/>
            </a:xfrm>
            <a:custGeom>
              <a:avLst/>
              <a:gdLst/>
              <a:ahLst/>
              <a:cxnLst/>
              <a:rect l="l" t="t" r="r" b="b"/>
              <a:pathLst>
                <a:path w="173" h="287" extrusionOk="0">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5"/>
            <p:cNvSpPr/>
            <p:nvPr/>
          </p:nvSpPr>
          <p:spPr>
            <a:xfrm>
              <a:off x="3321957" y="1992099"/>
              <a:ext cx="22270" cy="18386"/>
            </a:xfrm>
            <a:custGeom>
              <a:avLst/>
              <a:gdLst/>
              <a:ahLst/>
              <a:cxnLst/>
              <a:rect l="l" t="t" r="r" b="b"/>
              <a:pathLst>
                <a:path w="258" h="213" extrusionOk="0">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5"/>
            <p:cNvSpPr/>
            <p:nvPr/>
          </p:nvSpPr>
          <p:spPr>
            <a:xfrm>
              <a:off x="3324374" y="1987784"/>
              <a:ext cx="27276" cy="11221"/>
            </a:xfrm>
            <a:custGeom>
              <a:avLst/>
              <a:gdLst/>
              <a:ahLst/>
              <a:cxnLst/>
              <a:rect l="l" t="t" r="r" b="b"/>
              <a:pathLst>
                <a:path w="316" h="130" extrusionOk="0">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3324374" y="1981137"/>
              <a:ext cx="27276" cy="8632"/>
            </a:xfrm>
            <a:custGeom>
              <a:avLst/>
              <a:gdLst/>
              <a:ahLst/>
              <a:cxnLst/>
              <a:rect l="l" t="t" r="r" b="b"/>
              <a:pathLst>
                <a:path w="316" h="100" extrusionOk="0">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a:off x="3321957" y="1968880"/>
              <a:ext cx="27190" cy="15882"/>
            </a:xfrm>
            <a:custGeom>
              <a:avLst/>
              <a:gdLst/>
              <a:ahLst/>
              <a:cxnLst/>
              <a:rect l="l" t="t" r="r" b="b"/>
              <a:pathLst>
                <a:path w="315" h="184" extrusionOk="0">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a:off x="3319454" y="1959385"/>
              <a:ext cx="19853" cy="22960"/>
            </a:xfrm>
            <a:custGeom>
              <a:avLst/>
              <a:gdLst/>
              <a:ahLst/>
              <a:cxnLst/>
              <a:rect l="l" t="t" r="r" b="b"/>
              <a:pathLst>
                <a:path w="230" h="266" extrusionOk="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a:off x="3316951" y="1952566"/>
              <a:ext cx="7510" cy="27276"/>
            </a:xfrm>
            <a:custGeom>
              <a:avLst/>
              <a:gdLst/>
              <a:ahLst/>
              <a:cxnLst/>
              <a:rect l="l" t="t" r="r" b="b"/>
              <a:pathLst>
                <a:path w="87" h="316" extrusionOk="0">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a:off x="3307111" y="1952566"/>
              <a:ext cx="9927" cy="27794"/>
            </a:xfrm>
            <a:custGeom>
              <a:avLst/>
              <a:gdLst/>
              <a:ahLst/>
              <a:cxnLst/>
              <a:rect l="l" t="t" r="r" b="b"/>
              <a:pathLst>
                <a:path w="115" h="322" extrusionOk="0">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294768" y="1959385"/>
              <a:ext cx="19853" cy="22960"/>
            </a:xfrm>
            <a:custGeom>
              <a:avLst/>
              <a:gdLst/>
              <a:ahLst/>
              <a:cxnLst/>
              <a:rect l="l" t="t" r="r" b="b"/>
              <a:pathLst>
                <a:path w="230" h="266" extrusionOk="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289847" y="1964305"/>
              <a:ext cx="22270" cy="18990"/>
            </a:xfrm>
            <a:custGeom>
              <a:avLst/>
              <a:gdLst/>
              <a:ahLst/>
              <a:cxnLst/>
              <a:rect l="l" t="t" r="r" b="b"/>
              <a:pathLst>
                <a:path w="258" h="220" extrusionOk="0">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82424" y="1975440"/>
              <a:ext cx="27190" cy="11221"/>
            </a:xfrm>
            <a:custGeom>
              <a:avLst/>
              <a:gdLst/>
              <a:ahLst/>
              <a:cxnLst/>
              <a:rect l="l" t="t" r="r" b="b"/>
              <a:pathLst>
                <a:path w="315" h="130" extrusionOk="0">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a:off x="3279921" y="1987179"/>
              <a:ext cx="29693" cy="7510"/>
            </a:xfrm>
            <a:custGeom>
              <a:avLst/>
              <a:gdLst/>
              <a:ahLst/>
              <a:cxnLst/>
              <a:rect l="l" t="t" r="r" b="b"/>
              <a:pathLst>
                <a:path w="344" h="87" extrusionOk="0">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3284841" y="1991064"/>
              <a:ext cx="27276" cy="14501"/>
            </a:xfrm>
            <a:custGeom>
              <a:avLst/>
              <a:gdLst/>
              <a:ahLst/>
              <a:cxnLst/>
              <a:rect l="l" t="t" r="r" b="b"/>
              <a:pathLst>
                <a:path w="316" h="168" extrusionOk="0">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3294768" y="1993912"/>
              <a:ext cx="19853" cy="22960"/>
            </a:xfrm>
            <a:custGeom>
              <a:avLst/>
              <a:gdLst/>
              <a:ahLst/>
              <a:cxnLst/>
              <a:rect l="l" t="t" r="r" b="b"/>
              <a:pathLst>
                <a:path w="230" h="266" extrusionOk="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3307111" y="1994603"/>
              <a:ext cx="9927" cy="27276"/>
            </a:xfrm>
            <a:custGeom>
              <a:avLst/>
              <a:gdLst/>
              <a:ahLst/>
              <a:cxnLst/>
              <a:rect l="l" t="t" r="r" b="b"/>
              <a:pathLst>
                <a:path w="115" h="316" extrusionOk="0">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316951" y="1994603"/>
              <a:ext cx="10013" cy="27276"/>
            </a:xfrm>
            <a:custGeom>
              <a:avLst/>
              <a:gdLst/>
              <a:ahLst/>
              <a:cxnLst/>
              <a:rect l="l" t="t" r="r" b="b"/>
              <a:pathLst>
                <a:path w="116" h="316" extrusionOk="0">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3319454" y="1993912"/>
              <a:ext cx="19853" cy="22960"/>
            </a:xfrm>
            <a:custGeom>
              <a:avLst/>
              <a:gdLst/>
              <a:ahLst/>
              <a:cxnLst/>
              <a:rect l="l" t="t" r="r" b="b"/>
              <a:pathLst>
                <a:path w="230" h="266" extrusionOk="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321957" y="1991150"/>
              <a:ext cx="27190" cy="16832"/>
            </a:xfrm>
            <a:custGeom>
              <a:avLst/>
              <a:gdLst/>
              <a:ahLst/>
              <a:cxnLst/>
              <a:rect l="l" t="t" r="r" b="b"/>
              <a:pathLst>
                <a:path w="315" h="195" extrusionOk="0">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3324374" y="1987179"/>
              <a:ext cx="27276" cy="7510"/>
            </a:xfrm>
            <a:custGeom>
              <a:avLst/>
              <a:gdLst/>
              <a:ahLst/>
              <a:cxnLst/>
              <a:rect l="l" t="t" r="r" b="b"/>
              <a:pathLst>
                <a:path w="316" h="87" extrusionOk="0">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3324374" y="1977339"/>
              <a:ext cx="27276" cy="9322"/>
            </a:xfrm>
            <a:custGeom>
              <a:avLst/>
              <a:gdLst/>
              <a:ahLst/>
              <a:cxnLst/>
              <a:rect l="l" t="t" r="r" b="b"/>
              <a:pathLst>
                <a:path w="316" h="108" extrusionOk="0">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3321957" y="1964046"/>
              <a:ext cx="22270" cy="19249"/>
            </a:xfrm>
            <a:custGeom>
              <a:avLst/>
              <a:gdLst/>
              <a:ahLst/>
              <a:cxnLst/>
              <a:rect l="l" t="t" r="r" b="b"/>
              <a:pathLst>
                <a:path w="258" h="223" extrusionOk="0">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3319454" y="1955069"/>
              <a:ext cx="14933" cy="27276"/>
            </a:xfrm>
            <a:custGeom>
              <a:avLst/>
              <a:gdLst/>
              <a:ahLst/>
              <a:cxnLst/>
              <a:rect l="l" t="t" r="r" b="b"/>
              <a:pathLst>
                <a:path w="173" h="316" extrusionOk="0">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3314534" y="1952566"/>
              <a:ext cx="7510" cy="27276"/>
            </a:xfrm>
            <a:custGeom>
              <a:avLst/>
              <a:gdLst/>
              <a:ahLst/>
              <a:cxnLst/>
              <a:rect l="l" t="t" r="r" b="b"/>
              <a:pathLst>
                <a:path w="87" h="316" extrusionOk="0">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3302191" y="1955069"/>
              <a:ext cx="14847" cy="27276"/>
            </a:xfrm>
            <a:custGeom>
              <a:avLst/>
              <a:gdLst/>
              <a:ahLst/>
              <a:cxnLst/>
              <a:rect l="l" t="t" r="r" b="b"/>
              <a:pathLst>
                <a:path w="172" h="316" extrusionOk="0">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3307111" y="1976044"/>
              <a:ext cx="27104" cy="21579"/>
            </a:xfrm>
            <a:custGeom>
              <a:avLst/>
              <a:gdLst/>
              <a:ahLst/>
              <a:cxnLst/>
              <a:rect l="l" t="t" r="r" b="b"/>
              <a:pathLst>
                <a:path w="314" h="250" extrusionOk="0">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3307111" y="1979756"/>
              <a:ext cx="22270" cy="18645"/>
            </a:xfrm>
            <a:custGeom>
              <a:avLst/>
              <a:gdLst/>
              <a:ahLst/>
              <a:cxnLst/>
              <a:rect l="l" t="t" r="r" b="b"/>
              <a:pathLst>
                <a:path w="258" h="216" extrusionOk="0">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3398521" y="2093436"/>
              <a:ext cx="22270" cy="20457"/>
            </a:xfrm>
            <a:custGeom>
              <a:avLst/>
              <a:gdLst/>
              <a:ahLst/>
              <a:cxnLst/>
              <a:rect l="l" t="t" r="r" b="b"/>
              <a:pathLst>
                <a:path w="258" h="237" extrusionOk="0">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3393600" y="2072029"/>
              <a:ext cx="24773" cy="14070"/>
            </a:xfrm>
            <a:custGeom>
              <a:avLst/>
              <a:gdLst/>
              <a:ahLst/>
              <a:cxnLst/>
              <a:rect l="l" t="t" r="r" b="b"/>
              <a:pathLst>
                <a:path w="287" h="163" extrusionOk="0">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3391097" y="2083509"/>
              <a:ext cx="27276" cy="7510"/>
            </a:xfrm>
            <a:custGeom>
              <a:avLst/>
              <a:gdLst/>
              <a:ahLst/>
              <a:cxnLst/>
              <a:rect l="l" t="t" r="r" b="b"/>
              <a:pathLst>
                <a:path w="316" h="87" extrusionOk="0">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3391097" y="2089897"/>
              <a:ext cx="27276" cy="12861"/>
            </a:xfrm>
            <a:custGeom>
              <a:avLst/>
              <a:gdLst/>
              <a:ahLst/>
              <a:cxnLst/>
              <a:rect l="l" t="t" r="r" b="b"/>
              <a:pathLst>
                <a:path w="316" h="149" extrusionOk="0">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3410864" y="2095852"/>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3423207" y="2095852"/>
              <a:ext cx="7510" cy="27276"/>
            </a:xfrm>
            <a:custGeom>
              <a:avLst/>
              <a:gdLst/>
              <a:ahLst/>
              <a:cxnLst/>
              <a:rect l="l" t="t" r="r" b="b"/>
              <a:pathLst>
                <a:path w="87" h="316" extrusionOk="0">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3425710" y="2095852"/>
              <a:ext cx="17350" cy="24773"/>
            </a:xfrm>
            <a:custGeom>
              <a:avLst/>
              <a:gdLst/>
              <a:ahLst/>
              <a:cxnLst/>
              <a:rect l="l" t="t" r="r" b="b"/>
              <a:pathLst>
                <a:path w="201" h="287" extrusionOk="0">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3430630" y="2092745"/>
              <a:ext cx="22270" cy="18990"/>
            </a:xfrm>
            <a:custGeom>
              <a:avLst/>
              <a:gdLst/>
              <a:ahLst/>
              <a:cxnLst/>
              <a:rect l="l" t="t" r="r" b="b"/>
              <a:pathLst>
                <a:path w="258" h="220" extrusionOk="0">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3430630" y="2089120"/>
              <a:ext cx="27276" cy="11135"/>
            </a:xfrm>
            <a:custGeom>
              <a:avLst/>
              <a:gdLst/>
              <a:ahLst/>
              <a:cxnLst/>
              <a:rect l="l" t="t" r="r" b="b"/>
              <a:pathLst>
                <a:path w="316" h="129" extrusionOk="0">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3433047" y="2082387"/>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3430630" y="2070130"/>
              <a:ext cx="24773" cy="15969"/>
            </a:xfrm>
            <a:custGeom>
              <a:avLst/>
              <a:gdLst/>
              <a:ahLst/>
              <a:cxnLst/>
              <a:rect l="l" t="t" r="r" b="b"/>
              <a:pathLst>
                <a:path w="287" h="185" extrusionOk="0">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3428127" y="2060635"/>
              <a:ext cx="19853" cy="22960"/>
            </a:xfrm>
            <a:custGeom>
              <a:avLst/>
              <a:gdLst/>
              <a:ahLst/>
              <a:cxnLst/>
              <a:rect l="l" t="t" r="r" b="b"/>
              <a:pathLst>
                <a:path w="230" h="266" extrusionOk="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3425710" y="2053902"/>
              <a:ext cx="7423" cy="27276"/>
            </a:xfrm>
            <a:custGeom>
              <a:avLst/>
              <a:gdLst/>
              <a:ahLst/>
              <a:cxnLst/>
              <a:rect l="l" t="t" r="r" b="b"/>
              <a:pathLst>
                <a:path w="86" h="316" extrusionOk="0">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3415784" y="2053902"/>
              <a:ext cx="10013" cy="27276"/>
            </a:xfrm>
            <a:custGeom>
              <a:avLst/>
              <a:gdLst/>
              <a:ahLst/>
              <a:cxnLst/>
              <a:rect l="l" t="t" r="r" b="b"/>
              <a:pathLst>
                <a:path w="116" h="316" extrusionOk="0">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3403441" y="2060635"/>
              <a:ext cx="19853" cy="22960"/>
            </a:xfrm>
            <a:custGeom>
              <a:avLst/>
              <a:gdLst/>
              <a:ahLst/>
              <a:cxnLst/>
              <a:rect l="l" t="t" r="r" b="b"/>
              <a:pathLst>
                <a:path w="230" h="266" extrusionOk="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3398521" y="2065296"/>
              <a:ext cx="22270" cy="19249"/>
            </a:xfrm>
            <a:custGeom>
              <a:avLst/>
              <a:gdLst/>
              <a:ahLst/>
              <a:cxnLst/>
              <a:rect l="l" t="t" r="r" b="b"/>
              <a:pathLst>
                <a:path w="258" h="223" extrusionOk="0">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3391097" y="2076690"/>
              <a:ext cx="27276" cy="11221"/>
            </a:xfrm>
            <a:custGeom>
              <a:avLst/>
              <a:gdLst/>
              <a:ahLst/>
              <a:cxnLst/>
              <a:rect l="l" t="t" r="r" b="b"/>
              <a:pathLst>
                <a:path w="316" h="130" extrusionOk="0">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3388594" y="2087480"/>
              <a:ext cx="29780" cy="8459"/>
            </a:xfrm>
            <a:custGeom>
              <a:avLst/>
              <a:gdLst/>
              <a:ahLst/>
              <a:cxnLst/>
              <a:rect l="l" t="t" r="r" b="b"/>
              <a:pathLst>
                <a:path w="345" h="98" extrusionOk="0">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3393600" y="2092400"/>
              <a:ext cx="24773" cy="14501"/>
            </a:xfrm>
            <a:custGeom>
              <a:avLst/>
              <a:gdLst/>
              <a:ahLst/>
              <a:cxnLst/>
              <a:rect l="l" t="t" r="r" b="b"/>
              <a:pathLst>
                <a:path w="287" h="168" extrusionOk="0">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3403441" y="2095248"/>
              <a:ext cx="17350" cy="22960"/>
            </a:xfrm>
            <a:custGeom>
              <a:avLst/>
              <a:gdLst/>
              <a:ahLst/>
              <a:cxnLst/>
              <a:rect l="l" t="t" r="r" b="b"/>
              <a:pathLst>
                <a:path w="201" h="266" extrusionOk="0">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3415784" y="2095852"/>
              <a:ext cx="10013" cy="27276"/>
            </a:xfrm>
            <a:custGeom>
              <a:avLst/>
              <a:gdLst/>
              <a:ahLst/>
              <a:cxnLst/>
              <a:rect l="l" t="t" r="r" b="b"/>
              <a:pathLst>
                <a:path w="116" h="316" extrusionOk="0">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3423207" y="2095852"/>
              <a:ext cx="12430" cy="27276"/>
            </a:xfrm>
            <a:custGeom>
              <a:avLst/>
              <a:gdLst/>
              <a:ahLst/>
              <a:cxnLst/>
              <a:rect l="l" t="t" r="r" b="b"/>
              <a:pathLst>
                <a:path w="144" h="316" extrusionOk="0">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3428127" y="2095248"/>
              <a:ext cx="17436" cy="22960"/>
            </a:xfrm>
            <a:custGeom>
              <a:avLst/>
              <a:gdLst/>
              <a:ahLst/>
              <a:cxnLst/>
              <a:rect l="l" t="t" r="r" b="b"/>
              <a:pathLst>
                <a:path w="202" h="266" extrusionOk="0">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a:off x="3430630" y="2092400"/>
              <a:ext cx="24773" cy="14501"/>
            </a:xfrm>
            <a:custGeom>
              <a:avLst/>
              <a:gdLst/>
              <a:ahLst/>
              <a:cxnLst/>
              <a:rect l="l" t="t" r="r" b="b"/>
              <a:pathLst>
                <a:path w="287" h="168" extrusionOk="0">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430630" y="2088429"/>
              <a:ext cx="29693" cy="8545"/>
            </a:xfrm>
            <a:custGeom>
              <a:avLst/>
              <a:gdLst/>
              <a:ahLst/>
              <a:cxnLst/>
              <a:rect l="l" t="t" r="r" b="b"/>
              <a:pathLst>
                <a:path w="344" h="99" extrusionOk="0">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3430630" y="2077467"/>
              <a:ext cx="29693" cy="10444"/>
            </a:xfrm>
            <a:custGeom>
              <a:avLst/>
              <a:gdLst/>
              <a:ahLst/>
              <a:cxnLst/>
              <a:rect l="l" t="t" r="r" b="b"/>
              <a:pathLst>
                <a:path w="344" h="121" extrusionOk="0">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3428127" y="2065296"/>
              <a:ext cx="24773" cy="19249"/>
            </a:xfrm>
            <a:custGeom>
              <a:avLst/>
              <a:gdLst/>
              <a:ahLst/>
              <a:cxnLst/>
              <a:rect l="l" t="t" r="r" b="b"/>
              <a:pathLst>
                <a:path w="287" h="223" extrusionOk="0">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3425710" y="2056319"/>
              <a:ext cx="17350" cy="25464"/>
            </a:xfrm>
            <a:custGeom>
              <a:avLst/>
              <a:gdLst/>
              <a:ahLst/>
              <a:cxnLst/>
              <a:rect l="l" t="t" r="r" b="b"/>
              <a:pathLst>
                <a:path w="201" h="295" extrusionOk="0">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3423207" y="2053902"/>
              <a:ext cx="5006" cy="27276"/>
            </a:xfrm>
            <a:custGeom>
              <a:avLst/>
              <a:gdLst/>
              <a:ahLst/>
              <a:cxnLst/>
              <a:rect l="l" t="t" r="r" b="b"/>
              <a:pathLst>
                <a:path w="58" h="316" extrusionOk="0">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3410864" y="2056319"/>
              <a:ext cx="12430" cy="25464"/>
            </a:xfrm>
            <a:custGeom>
              <a:avLst/>
              <a:gdLst/>
              <a:ahLst/>
              <a:cxnLst/>
              <a:rect l="l" t="t" r="r" b="b"/>
              <a:pathLst>
                <a:path w="144" h="295" extrusionOk="0">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413281" y="2077381"/>
              <a:ext cx="29434" cy="22529"/>
            </a:xfrm>
            <a:custGeom>
              <a:avLst/>
              <a:gdLst/>
              <a:ahLst/>
              <a:cxnLst/>
              <a:rect l="l" t="t" r="r" b="b"/>
              <a:pathLst>
                <a:path w="341" h="261" extrusionOk="0">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415784" y="2081092"/>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843139" y="1974836"/>
              <a:ext cx="22356" cy="19853"/>
            </a:xfrm>
            <a:custGeom>
              <a:avLst/>
              <a:gdLst/>
              <a:ahLst/>
              <a:cxnLst/>
              <a:rect l="l" t="t" r="r" b="b"/>
              <a:pathLst>
                <a:path w="259" h="230" extrusionOk="0">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3835716" y="1952566"/>
              <a:ext cx="27276" cy="14933"/>
            </a:xfrm>
            <a:custGeom>
              <a:avLst/>
              <a:gdLst/>
              <a:ahLst/>
              <a:cxnLst/>
              <a:rect l="l" t="t" r="r" b="b"/>
              <a:pathLst>
                <a:path w="316" h="173" extrusionOk="0">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833299" y="1964910"/>
              <a:ext cx="29693" cy="7510"/>
            </a:xfrm>
            <a:custGeom>
              <a:avLst/>
              <a:gdLst/>
              <a:ahLst/>
              <a:cxnLst/>
              <a:rect l="l" t="t" r="r" b="b"/>
              <a:pathLst>
                <a:path w="344" h="87" extrusionOk="0">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3835716" y="1971297"/>
              <a:ext cx="27276" cy="11049"/>
            </a:xfrm>
            <a:custGeom>
              <a:avLst/>
              <a:gdLst/>
              <a:ahLst/>
              <a:cxnLst/>
              <a:rect l="l" t="t" r="r" b="b"/>
              <a:pathLst>
                <a:path w="316" h="128" extrusionOk="0">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853066" y="1976649"/>
              <a:ext cx="14847" cy="25464"/>
            </a:xfrm>
            <a:custGeom>
              <a:avLst/>
              <a:gdLst/>
              <a:ahLst/>
              <a:cxnLst/>
              <a:rect l="l" t="t" r="r" b="b"/>
              <a:pathLst>
                <a:path w="172" h="295" extrusionOk="0">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865409" y="1977339"/>
              <a:ext cx="7510" cy="27190"/>
            </a:xfrm>
            <a:custGeom>
              <a:avLst/>
              <a:gdLst/>
              <a:ahLst/>
              <a:cxnLst/>
              <a:rect l="l" t="t" r="r" b="b"/>
              <a:pathLst>
                <a:path w="87" h="315" extrusionOk="0">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870329" y="1976649"/>
              <a:ext cx="14933" cy="25464"/>
            </a:xfrm>
            <a:custGeom>
              <a:avLst/>
              <a:gdLst/>
              <a:ahLst/>
              <a:cxnLst/>
              <a:rect l="l" t="t" r="r" b="b"/>
              <a:pathLst>
                <a:path w="173" h="295" extrusionOk="0">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3872832" y="1973887"/>
              <a:ext cx="24773" cy="19249"/>
            </a:xfrm>
            <a:custGeom>
              <a:avLst/>
              <a:gdLst/>
              <a:ahLst/>
              <a:cxnLst/>
              <a:rect l="l" t="t" r="r" b="b"/>
              <a:pathLst>
                <a:path w="287" h="223" extrusionOk="0">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3875249" y="1970520"/>
              <a:ext cx="27276" cy="11221"/>
            </a:xfrm>
            <a:custGeom>
              <a:avLst/>
              <a:gdLst/>
              <a:ahLst/>
              <a:cxnLst/>
              <a:rect l="l" t="t" r="r" b="b"/>
              <a:pathLst>
                <a:path w="316" h="130" extrusionOk="0">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3875249" y="1962493"/>
              <a:ext cx="29780" cy="8545"/>
            </a:xfrm>
            <a:custGeom>
              <a:avLst/>
              <a:gdLst/>
              <a:ahLst/>
              <a:cxnLst/>
              <a:rect l="l" t="t" r="r" b="b"/>
              <a:pathLst>
                <a:path w="345" h="99" extrusionOk="0">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875249" y="1951617"/>
              <a:ext cx="24773" cy="14415"/>
            </a:xfrm>
            <a:custGeom>
              <a:avLst/>
              <a:gdLst/>
              <a:ahLst/>
              <a:cxnLst/>
              <a:rect l="l" t="t" r="r" b="b"/>
              <a:pathLst>
                <a:path w="287" h="167" extrusionOk="0">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870329" y="1940223"/>
              <a:ext cx="19853" cy="22960"/>
            </a:xfrm>
            <a:custGeom>
              <a:avLst/>
              <a:gdLst/>
              <a:ahLst/>
              <a:cxnLst/>
              <a:rect l="l" t="t" r="r" b="b"/>
              <a:pathLst>
                <a:path w="230" h="266" extrusionOk="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870329" y="1935303"/>
              <a:ext cx="7510" cy="27276"/>
            </a:xfrm>
            <a:custGeom>
              <a:avLst/>
              <a:gdLst/>
              <a:ahLst/>
              <a:cxnLst/>
              <a:rect l="l" t="t" r="r" b="b"/>
              <a:pathLst>
                <a:path w="87" h="316" extrusionOk="0">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857986" y="1935303"/>
              <a:ext cx="9927" cy="27276"/>
            </a:xfrm>
            <a:custGeom>
              <a:avLst/>
              <a:gdLst/>
              <a:ahLst/>
              <a:cxnLst/>
              <a:rect l="l" t="t" r="r" b="b"/>
              <a:pathLst>
                <a:path w="115" h="316" extrusionOk="0">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845643" y="1940223"/>
              <a:ext cx="19853" cy="22960"/>
            </a:xfrm>
            <a:custGeom>
              <a:avLst/>
              <a:gdLst/>
              <a:ahLst/>
              <a:cxnLst/>
              <a:rect l="l" t="t" r="r" b="b"/>
              <a:pathLst>
                <a:path w="230" h="266" extrusionOk="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840722" y="1945229"/>
              <a:ext cx="24773" cy="20457"/>
            </a:xfrm>
            <a:custGeom>
              <a:avLst/>
              <a:gdLst/>
              <a:ahLst/>
              <a:cxnLst/>
              <a:rect l="l" t="t" r="r" b="b"/>
              <a:pathLst>
                <a:path w="287" h="237" extrusionOk="0">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835716" y="1955674"/>
              <a:ext cx="27276" cy="11221"/>
            </a:xfrm>
            <a:custGeom>
              <a:avLst/>
              <a:gdLst/>
              <a:ahLst/>
              <a:cxnLst/>
              <a:rect l="l" t="t" r="r" b="b"/>
              <a:pathLst>
                <a:path w="316" h="130" extrusionOk="0">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833299" y="1967413"/>
              <a:ext cx="29693" cy="8545"/>
            </a:xfrm>
            <a:custGeom>
              <a:avLst/>
              <a:gdLst/>
              <a:ahLst/>
              <a:cxnLst/>
              <a:rect l="l" t="t" r="r" b="b"/>
              <a:pathLst>
                <a:path w="344" h="99" extrusionOk="0">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835716" y="1972333"/>
              <a:ext cx="27276" cy="15882"/>
            </a:xfrm>
            <a:custGeom>
              <a:avLst/>
              <a:gdLst/>
              <a:ahLst/>
              <a:cxnLst/>
              <a:rect l="l" t="t" r="r" b="b"/>
              <a:pathLst>
                <a:path w="316" h="184" extrusionOk="0">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845643" y="1974836"/>
              <a:ext cx="19853" cy="23219"/>
            </a:xfrm>
            <a:custGeom>
              <a:avLst/>
              <a:gdLst/>
              <a:ahLst/>
              <a:cxnLst/>
              <a:rect l="l" t="t" r="r" b="b"/>
              <a:pathLst>
                <a:path w="230" h="269" extrusionOk="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860489" y="1976821"/>
              <a:ext cx="9927" cy="27708"/>
            </a:xfrm>
            <a:custGeom>
              <a:avLst/>
              <a:gdLst/>
              <a:ahLst/>
              <a:cxnLst/>
              <a:rect l="l" t="t" r="r" b="b"/>
              <a:pathLst>
                <a:path w="115" h="321" extrusionOk="0">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3867826" y="1977339"/>
              <a:ext cx="10013" cy="27190"/>
            </a:xfrm>
            <a:custGeom>
              <a:avLst/>
              <a:gdLst/>
              <a:ahLst/>
              <a:cxnLst/>
              <a:rect l="l" t="t" r="r" b="b"/>
              <a:pathLst>
                <a:path w="116" h="315" extrusionOk="0">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3872832" y="1974836"/>
              <a:ext cx="17350" cy="24773"/>
            </a:xfrm>
            <a:custGeom>
              <a:avLst/>
              <a:gdLst/>
              <a:ahLst/>
              <a:cxnLst/>
              <a:rect l="l" t="t" r="r" b="b"/>
              <a:pathLst>
                <a:path w="201" h="287" extrusionOk="0">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3875249" y="1972333"/>
              <a:ext cx="24773" cy="15969"/>
            </a:xfrm>
            <a:custGeom>
              <a:avLst/>
              <a:gdLst/>
              <a:ahLst/>
              <a:cxnLst/>
              <a:rect l="l" t="t" r="r" b="b"/>
              <a:pathLst>
                <a:path w="287" h="185" extrusionOk="0">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3875249" y="1969916"/>
              <a:ext cx="29780" cy="6129"/>
            </a:xfrm>
            <a:custGeom>
              <a:avLst/>
              <a:gdLst/>
              <a:ahLst/>
              <a:cxnLst/>
              <a:rect l="l" t="t" r="r" b="b"/>
              <a:pathLst>
                <a:path w="345" h="71" extrusionOk="0">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3875249" y="1958177"/>
              <a:ext cx="27276" cy="11221"/>
            </a:xfrm>
            <a:custGeom>
              <a:avLst/>
              <a:gdLst/>
              <a:ahLst/>
              <a:cxnLst/>
              <a:rect l="l" t="t" r="r" b="b"/>
              <a:pathLst>
                <a:path w="316" h="130" extrusionOk="0">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3872832" y="1946697"/>
              <a:ext cx="22270" cy="19249"/>
            </a:xfrm>
            <a:custGeom>
              <a:avLst/>
              <a:gdLst/>
              <a:ahLst/>
              <a:cxnLst/>
              <a:rect l="l" t="t" r="r" b="b"/>
              <a:pathLst>
                <a:path w="258" h="223" extrusionOk="0">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3870329" y="1937806"/>
              <a:ext cx="14933" cy="24773"/>
            </a:xfrm>
            <a:custGeom>
              <a:avLst/>
              <a:gdLst/>
              <a:ahLst/>
              <a:cxnLst/>
              <a:rect l="l" t="t" r="r" b="b"/>
              <a:pathLst>
                <a:path w="173" h="287" extrusionOk="0">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3865409" y="1935303"/>
              <a:ext cx="7510" cy="27276"/>
            </a:xfrm>
            <a:custGeom>
              <a:avLst/>
              <a:gdLst/>
              <a:ahLst/>
              <a:cxnLst/>
              <a:rect l="l" t="t" r="r" b="b"/>
              <a:pathLst>
                <a:path w="87" h="316" extrusionOk="0">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3853066" y="1937288"/>
              <a:ext cx="14847" cy="25291"/>
            </a:xfrm>
            <a:custGeom>
              <a:avLst/>
              <a:gdLst/>
              <a:ahLst/>
              <a:cxnLst/>
              <a:rect l="l" t="t" r="r" b="b"/>
              <a:pathLst>
                <a:path w="172" h="293" extrusionOk="0">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3855483" y="1958781"/>
              <a:ext cx="27276" cy="11221"/>
            </a:xfrm>
            <a:custGeom>
              <a:avLst/>
              <a:gdLst/>
              <a:ahLst/>
              <a:cxnLst/>
              <a:rect l="l" t="t" r="r" b="b"/>
              <a:pathLst>
                <a:path w="316" h="130" extrusionOk="0">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3857986" y="1962493"/>
              <a:ext cx="27449" cy="18127"/>
            </a:xfrm>
            <a:custGeom>
              <a:avLst/>
              <a:gdLst/>
              <a:ahLst/>
              <a:cxnLst/>
              <a:rect l="l" t="t" r="r" b="b"/>
              <a:pathLst>
                <a:path w="318" h="210" extrusionOk="0">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3576334" y="2085322"/>
              <a:ext cx="24859" cy="20544"/>
            </a:xfrm>
            <a:custGeom>
              <a:avLst/>
              <a:gdLst/>
              <a:ahLst/>
              <a:cxnLst/>
              <a:rect l="l" t="t" r="r" b="b"/>
              <a:pathLst>
                <a:path w="288" h="238" extrusionOk="0">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3571413" y="2063743"/>
              <a:ext cx="27276" cy="14070"/>
            </a:xfrm>
            <a:custGeom>
              <a:avLst/>
              <a:gdLst/>
              <a:ahLst/>
              <a:cxnLst/>
              <a:rect l="l" t="t" r="r" b="b"/>
              <a:pathLst>
                <a:path w="316" h="163" extrusionOk="0">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3568910" y="2076086"/>
              <a:ext cx="27276" cy="7510"/>
            </a:xfrm>
            <a:custGeom>
              <a:avLst/>
              <a:gdLst/>
              <a:ahLst/>
              <a:cxnLst/>
              <a:rect l="l" t="t" r="r" b="b"/>
              <a:pathLst>
                <a:path w="316" h="87" extrusionOk="0">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3568910" y="2082387"/>
              <a:ext cx="29780" cy="11135"/>
            </a:xfrm>
            <a:custGeom>
              <a:avLst/>
              <a:gdLst/>
              <a:ahLst/>
              <a:cxnLst/>
              <a:rect l="l" t="t" r="r" b="b"/>
              <a:pathLst>
                <a:path w="345" h="129" extrusionOk="0">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3588677" y="2087825"/>
              <a:ext cx="14933" cy="25464"/>
            </a:xfrm>
            <a:custGeom>
              <a:avLst/>
              <a:gdLst/>
              <a:ahLst/>
              <a:cxnLst/>
              <a:rect l="l" t="t" r="r" b="b"/>
              <a:pathLst>
                <a:path w="173" h="295" extrusionOk="0">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3601107" y="2088429"/>
              <a:ext cx="7423" cy="27276"/>
            </a:xfrm>
            <a:custGeom>
              <a:avLst/>
              <a:gdLst/>
              <a:ahLst/>
              <a:cxnLst/>
              <a:rect l="l" t="t" r="r" b="b"/>
              <a:pathLst>
                <a:path w="86" h="316" extrusionOk="0">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3606027" y="2086012"/>
              <a:ext cx="14847" cy="27276"/>
            </a:xfrm>
            <a:custGeom>
              <a:avLst/>
              <a:gdLst/>
              <a:ahLst/>
              <a:cxnLst/>
              <a:rect l="l" t="t" r="r" b="b"/>
              <a:pathLst>
                <a:path w="172" h="316" extrusionOk="0">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3608443" y="2085063"/>
              <a:ext cx="24859" cy="18990"/>
            </a:xfrm>
            <a:custGeom>
              <a:avLst/>
              <a:gdLst/>
              <a:ahLst/>
              <a:cxnLst/>
              <a:rect l="l" t="t" r="r" b="b"/>
              <a:pathLst>
                <a:path w="288" h="220" extrusionOk="0">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3610947" y="2081696"/>
              <a:ext cx="27276" cy="11221"/>
            </a:xfrm>
            <a:custGeom>
              <a:avLst/>
              <a:gdLst/>
              <a:ahLst/>
              <a:cxnLst/>
              <a:rect l="l" t="t" r="r" b="b"/>
              <a:pathLst>
                <a:path w="316" h="130" extrusionOk="0">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3610947" y="2073669"/>
              <a:ext cx="27276" cy="7510"/>
            </a:xfrm>
            <a:custGeom>
              <a:avLst/>
              <a:gdLst/>
              <a:ahLst/>
              <a:cxnLst/>
              <a:rect l="l" t="t" r="r" b="b"/>
              <a:pathLst>
                <a:path w="316" h="87" extrusionOk="0">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3608443" y="2061326"/>
              <a:ext cx="27276" cy="15882"/>
            </a:xfrm>
            <a:custGeom>
              <a:avLst/>
              <a:gdLst/>
              <a:ahLst/>
              <a:cxnLst/>
              <a:rect l="l" t="t" r="r" b="b"/>
              <a:pathLst>
                <a:path w="316" h="184" extrusionOk="0">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3606027" y="2051399"/>
              <a:ext cx="19853" cy="22960"/>
            </a:xfrm>
            <a:custGeom>
              <a:avLst/>
              <a:gdLst/>
              <a:ahLst/>
              <a:cxnLst/>
              <a:rect l="l" t="t" r="r" b="b"/>
              <a:pathLst>
                <a:path w="230" h="266" extrusionOk="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3603523" y="2045961"/>
              <a:ext cx="7510" cy="27794"/>
            </a:xfrm>
            <a:custGeom>
              <a:avLst/>
              <a:gdLst/>
              <a:ahLst/>
              <a:cxnLst/>
              <a:rect l="l" t="t" r="r" b="b"/>
              <a:pathLst>
                <a:path w="87" h="322" extrusionOk="0">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593683" y="2046479"/>
              <a:ext cx="9927" cy="27276"/>
            </a:xfrm>
            <a:custGeom>
              <a:avLst/>
              <a:gdLst/>
              <a:ahLst/>
              <a:cxnLst/>
              <a:rect l="l" t="t" r="r" b="b"/>
              <a:pathLst>
                <a:path w="115" h="316" extrusionOk="0">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581340" y="2051399"/>
              <a:ext cx="19853" cy="22960"/>
            </a:xfrm>
            <a:custGeom>
              <a:avLst/>
              <a:gdLst/>
              <a:ahLst/>
              <a:cxnLst/>
              <a:rect l="l" t="t" r="r" b="b"/>
              <a:pathLst>
                <a:path w="230" h="266" extrusionOk="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576334" y="2056319"/>
              <a:ext cx="22356" cy="19853"/>
            </a:xfrm>
            <a:custGeom>
              <a:avLst/>
              <a:gdLst/>
              <a:ahLst/>
              <a:cxnLst/>
              <a:rect l="l" t="t" r="r" b="b"/>
              <a:pathLst>
                <a:path w="259" h="230" extrusionOk="0">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3568910" y="2066850"/>
              <a:ext cx="29780" cy="12948"/>
            </a:xfrm>
            <a:custGeom>
              <a:avLst/>
              <a:gdLst/>
              <a:ahLst/>
              <a:cxnLst/>
              <a:rect l="l" t="t" r="r" b="b"/>
              <a:pathLst>
                <a:path w="345" h="150" extrusionOk="0">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3568910" y="2078589"/>
              <a:ext cx="27276" cy="7510"/>
            </a:xfrm>
            <a:custGeom>
              <a:avLst/>
              <a:gdLst/>
              <a:ahLst/>
              <a:cxnLst/>
              <a:rect l="l" t="t" r="r" b="b"/>
              <a:pathLst>
                <a:path w="316" h="87" extrusionOk="0">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3571413" y="2083509"/>
              <a:ext cx="27276" cy="15882"/>
            </a:xfrm>
            <a:custGeom>
              <a:avLst/>
              <a:gdLst/>
              <a:ahLst/>
              <a:cxnLst/>
              <a:rect l="l" t="t" r="r" b="b"/>
              <a:pathLst>
                <a:path w="316" h="184" extrusionOk="0">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3581340" y="2086012"/>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3596100" y="2087998"/>
              <a:ext cx="10013" cy="27708"/>
            </a:xfrm>
            <a:custGeom>
              <a:avLst/>
              <a:gdLst/>
              <a:ahLst/>
              <a:cxnLst/>
              <a:rect l="l" t="t" r="r" b="b"/>
              <a:pathLst>
                <a:path w="116" h="321" extrusionOk="0">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3603523" y="2088429"/>
              <a:ext cx="10013" cy="27276"/>
            </a:xfrm>
            <a:custGeom>
              <a:avLst/>
              <a:gdLst/>
              <a:ahLst/>
              <a:cxnLst/>
              <a:rect l="l" t="t" r="r" b="b"/>
              <a:pathLst>
                <a:path w="116" h="316" extrusionOk="0">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3606027" y="2086012"/>
              <a:ext cx="19853" cy="22960"/>
            </a:xfrm>
            <a:custGeom>
              <a:avLst/>
              <a:gdLst/>
              <a:ahLst/>
              <a:cxnLst/>
              <a:rect l="l" t="t" r="r" b="b"/>
              <a:pathLst>
                <a:path w="230" h="266" extrusionOk="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3608443" y="2084977"/>
              <a:ext cx="27276" cy="14501"/>
            </a:xfrm>
            <a:custGeom>
              <a:avLst/>
              <a:gdLst/>
              <a:ahLst/>
              <a:cxnLst/>
              <a:rect l="l" t="t" r="r" b="b"/>
              <a:pathLst>
                <a:path w="316" h="168" extrusionOk="0">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3610947" y="2078589"/>
              <a:ext cx="27276" cy="8632"/>
            </a:xfrm>
            <a:custGeom>
              <a:avLst/>
              <a:gdLst/>
              <a:ahLst/>
              <a:cxnLst/>
              <a:rect l="l" t="t" r="r" b="b"/>
              <a:pathLst>
                <a:path w="316" h="100" extrusionOk="0">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3610947" y="2069353"/>
              <a:ext cx="27276" cy="11135"/>
            </a:xfrm>
            <a:custGeom>
              <a:avLst/>
              <a:gdLst/>
              <a:ahLst/>
              <a:cxnLst/>
              <a:rect l="l" t="t" r="r" b="b"/>
              <a:pathLst>
                <a:path w="316" h="129" extrusionOk="0">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3608443" y="2057873"/>
              <a:ext cx="22356" cy="18299"/>
            </a:xfrm>
            <a:custGeom>
              <a:avLst/>
              <a:gdLst/>
              <a:ahLst/>
              <a:cxnLst/>
              <a:rect l="l" t="t" r="r" b="b"/>
              <a:pathLst>
                <a:path w="259" h="212" extrusionOk="0">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3606027" y="2048982"/>
              <a:ext cx="14847" cy="24773"/>
            </a:xfrm>
            <a:custGeom>
              <a:avLst/>
              <a:gdLst/>
              <a:ahLst/>
              <a:cxnLst/>
              <a:rect l="l" t="t" r="r" b="b"/>
              <a:pathLst>
                <a:path w="172" h="287" extrusionOk="0">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3601107" y="2043976"/>
              <a:ext cx="7423" cy="27276"/>
            </a:xfrm>
            <a:custGeom>
              <a:avLst/>
              <a:gdLst/>
              <a:ahLst/>
              <a:cxnLst/>
              <a:rect l="l" t="t" r="r" b="b"/>
              <a:pathLst>
                <a:path w="86" h="316" extrusionOk="0">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3588677" y="2048292"/>
              <a:ext cx="14933" cy="25464"/>
            </a:xfrm>
            <a:custGeom>
              <a:avLst/>
              <a:gdLst/>
              <a:ahLst/>
              <a:cxnLst/>
              <a:rect l="l" t="t" r="r" b="b"/>
              <a:pathLst>
                <a:path w="173" h="295" extrusionOk="0">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3589972" y="2069353"/>
              <a:ext cx="27276" cy="11135"/>
            </a:xfrm>
            <a:custGeom>
              <a:avLst/>
              <a:gdLst/>
              <a:ahLst/>
              <a:cxnLst/>
              <a:rect l="l" t="t" r="r" b="b"/>
              <a:pathLst>
                <a:path w="316" h="129" extrusionOk="0">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3593683" y="2073669"/>
              <a:ext cx="24946" cy="18127"/>
            </a:xfrm>
            <a:custGeom>
              <a:avLst/>
              <a:gdLst/>
              <a:ahLst/>
              <a:cxnLst/>
              <a:rect l="l" t="t" r="r" b="b"/>
              <a:pathLst>
                <a:path w="289" h="210" extrusionOk="0">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3974082" y="1961802"/>
              <a:ext cx="32196" cy="28571"/>
            </a:xfrm>
            <a:custGeom>
              <a:avLst/>
              <a:gdLst/>
              <a:ahLst/>
              <a:cxnLst/>
              <a:rect l="l" t="t" r="r" b="b"/>
              <a:pathLst>
                <a:path w="373" h="331" extrusionOk="0">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3966659" y="1929433"/>
              <a:ext cx="37117" cy="21752"/>
            </a:xfrm>
            <a:custGeom>
              <a:avLst/>
              <a:gdLst/>
              <a:ahLst/>
              <a:cxnLst/>
              <a:rect l="l" t="t" r="r" b="b"/>
              <a:pathLst>
                <a:path w="430" h="252" extrusionOk="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3961739" y="1947646"/>
              <a:ext cx="39620" cy="10013"/>
            </a:xfrm>
            <a:custGeom>
              <a:avLst/>
              <a:gdLst/>
              <a:ahLst/>
              <a:cxnLst/>
              <a:rect l="l" t="t" r="r" b="b"/>
              <a:pathLst>
                <a:path w="459" h="116" extrusionOk="0">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3964242" y="1956537"/>
              <a:ext cx="39533" cy="17522"/>
            </a:xfrm>
            <a:custGeom>
              <a:avLst/>
              <a:gdLst/>
              <a:ahLst/>
              <a:cxnLst/>
              <a:rect l="l" t="t" r="r" b="b"/>
              <a:pathLst>
                <a:path w="458" h="203" extrusionOk="0">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3991346" y="1964478"/>
              <a:ext cx="19853" cy="37634"/>
            </a:xfrm>
            <a:custGeom>
              <a:avLst/>
              <a:gdLst/>
              <a:ahLst/>
              <a:cxnLst/>
              <a:rect l="l" t="t" r="r" b="b"/>
              <a:pathLst>
                <a:path w="230" h="436" extrusionOk="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4008695" y="1964910"/>
              <a:ext cx="9927" cy="39620"/>
            </a:xfrm>
            <a:custGeom>
              <a:avLst/>
              <a:gdLst/>
              <a:ahLst/>
              <a:cxnLst/>
              <a:rect l="l" t="t" r="r" b="b"/>
              <a:pathLst>
                <a:path w="115" h="459" extrusionOk="0">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4013615" y="1964478"/>
              <a:ext cx="22356" cy="35649"/>
            </a:xfrm>
            <a:custGeom>
              <a:avLst/>
              <a:gdLst/>
              <a:ahLst/>
              <a:cxnLst/>
              <a:rect l="l" t="t" r="r" b="b"/>
              <a:pathLst>
                <a:path w="259" h="413" extrusionOk="0">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4018535" y="1961543"/>
              <a:ext cx="34700" cy="26327"/>
            </a:xfrm>
            <a:custGeom>
              <a:avLst/>
              <a:gdLst/>
              <a:ahLst/>
              <a:cxnLst/>
              <a:rect l="l" t="t" r="r" b="b"/>
              <a:pathLst>
                <a:path w="402" h="305" extrusionOk="0">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4021039" y="1955674"/>
              <a:ext cx="42037" cy="16141"/>
            </a:xfrm>
            <a:custGeom>
              <a:avLst/>
              <a:gdLst/>
              <a:ahLst/>
              <a:cxnLst/>
              <a:rect l="l" t="t" r="r" b="b"/>
              <a:pathLst>
                <a:path w="487" h="187" extrusionOk="0">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4023456" y="1945229"/>
              <a:ext cx="39620" cy="10962"/>
            </a:xfrm>
            <a:custGeom>
              <a:avLst/>
              <a:gdLst/>
              <a:ahLst/>
              <a:cxnLst/>
              <a:rect l="l" t="t" r="r" b="b"/>
              <a:pathLst>
                <a:path w="459" h="127" extrusionOk="0">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4021039" y="1926930"/>
              <a:ext cx="37117" cy="24169"/>
            </a:xfrm>
            <a:custGeom>
              <a:avLst/>
              <a:gdLst/>
              <a:ahLst/>
              <a:cxnLst/>
              <a:rect l="l" t="t" r="r" b="b"/>
              <a:pathLst>
                <a:path w="430" h="280" extrusionOk="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4016119" y="1912601"/>
              <a:ext cx="27190" cy="33146"/>
            </a:xfrm>
            <a:custGeom>
              <a:avLst/>
              <a:gdLst/>
              <a:ahLst/>
              <a:cxnLst/>
              <a:rect l="l" t="t" r="r" b="b"/>
              <a:pathLst>
                <a:path w="315" h="384" extrusionOk="0">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4011112" y="1905265"/>
              <a:ext cx="12430" cy="37893"/>
            </a:xfrm>
            <a:custGeom>
              <a:avLst/>
              <a:gdLst/>
              <a:ahLst/>
              <a:cxnLst/>
              <a:rect l="l" t="t" r="r" b="b"/>
              <a:pathLst>
                <a:path w="144" h="439" extrusionOk="0">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998769" y="1905265"/>
              <a:ext cx="14933" cy="37893"/>
            </a:xfrm>
            <a:custGeom>
              <a:avLst/>
              <a:gdLst/>
              <a:ahLst/>
              <a:cxnLst/>
              <a:rect l="l" t="t" r="r" b="b"/>
              <a:pathLst>
                <a:path w="173" h="439" extrusionOk="0">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979002" y="1912601"/>
              <a:ext cx="29780" cy="33319"/>
            </a:xfrm>
            <a:custGeom>
              <a:avLst/>
              <a:gdLst/>
              <a:ahLst/>
              <a:cxnLst/>
              <a:rect l="l" t="t" r="r" b="b"/>
              <a:pathLst>
                <a:path w="345" h="386" extrusionOk="0">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971579" y="1919852"/>
              <a:ext cx="34700" cy="28571"/>
            </a:xfrm>
            <a:custGeom>
              <a:avLst/>
              <a:gdLst/>
              <a:ahLst/>
              <a:cxnLst/>
              <a:rect l="l" t="t" r="r" b="b"/>
              <a:pathLst>
                <a:path w="402" h="331" extrusionOk="0">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961739" y="1937374"/>
              <a:ext cx="42037" cy="16314"/>
            </a:xfrm>
            <a:custGeom>
              <a:avLst/>
              <a:gdLst/>
              <a:ahLst/>
              <a:cxnLst/>
              <a:rect l="l" t="t" r="r" b="b"/>
              <a:pathLst>
                <a:path w="487" h="189" extrusionOk="0">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961739" y="1952566"/>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966659" y="1959040"/>
              <a:ext cx="37117" cy="21752"/>
            </a:xfrm>
            <a:custGeom>
              <a:avLst/>
              <a:gdLst/>
              <a:ahLst/>
              <a:cxnLst/>
              <a:rect l="l" t="t" r="r" b="b"/>
              <a:pathLst>
                <a:path w="430" h="252" extrusionOk="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979002" y="1962493"/>
              <a:ext cx="29780" cy="32801"/>
            </a:xfrm>
            <a:custGeom>
              <a:avLst/>
              <a:gdLst/>
              <a:ahLst/>
              <a:cxnLst/>
              <a:rect l="l" t="t" r="r" b="b"/>
              <a:pathLst>
                <a:path w="345" h="380" extrusionOk="0">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998769" y="1964910"/>
              <a:ext cx="14933" cy="39620"/>
            </a:xfrm>
            <a:custGeom>
              <a:avLst/>
              <a:gdLst/>
              <a:ahLst/>
              <a:cxnLst/>
              <a:rect l="l" t="t" r="r" b="b"/>
              <a:pathLst>
                <a:path w="173" h="459" extrusionOk="0">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4011112" y="1964910"/>
              <a:ext cx="14933" cy="39620"/>
            </a:xfrm>
            <a:custGeom>
              <a:avLst/>
              <a:gdLst/>
              <a:ahLst/>
              <a:cxnLst/>
              <a:rect l="l" t="t" r="r" b="b"/>
              <a:pathLst>
                <a:path w="173" h="459" extrusionOk="0">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4016119" y="1962493"/>
              <a:ext cx="27190" cy="34700"/>
            </a:xfrm>
            <a:custGeom>
              <a:avLst/>
              <a:gdLst/>
              <a:ahLst/>
              <a:cxnLst/>
              <a:rect l="l" t="t" r="r" b="b"/>
              <a:pathLst>
                <a:path w="315" h="402" extrusionOk="0">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4021039" y="1959040"/>
              <a:ext cx="37117" cy="21752"/>
            </a:xfrm>
            <a:custGeom>
              <a:avLst/>
              <a:gdLst/>
              <a:ahLst/>
              <a:cxnLst/>
              <a:rect l="l" t="t" r="r" b="b"/>
              <a:pathLst>
                <a:path w="430" h="252" extrusionOk="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4023456" y="1952566"/>
              <a:ext cx="39620" cy="11049"/>
            </a:xfrm>
            <a:custGeom>
              <a:avLst/>
              <a:gdLst/>
              <a:ahLst/>
              <a:cxnLst/>
              <a:rect l="l" t="t" r="r" b="b"/>
              <a:pathLst>
                <a:path w="459" h="128" extrusionOk="0">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4021039" y="1938410"/>
              <a:ext cx="39620" cy="13638"/>
            </a:xfrm>
            <a:custGeom>
              <a:avLst/>
              <a:gdLst/>
              <a:ahLst/>
              <a:cxnLst/>
              <a:rect l="l" t="t" r="r" b="b"/>
              <a:pathLst>
                <a:path w="459" h="158" extrusionOk="0">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4018535" y="1919852"/>
              <a:ext cx="34700" cy="28571"/>
            </a:xfrm>
            <a:custGeom>
              <a:avLst/>
              <a:gdLst/>
              <a:ahLst/>
              <a:cxnLst/>
              <a:rect l="l" t="t" r="r" b="b"/>
              <a:pathLst>
                <a:path w="402" h="331" extrusionOk="0">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013615" y="1908113"/>
              <a:ext cx="22356" cy="37203"/>
            </a:xfrm>
            <a:custGeom>
              <a:avLst/>
              <a:gdLst/>
              <a:ahLst/>
              <a:cxnLst/>
              <a:rect l="l" t="t" r="r" b="b"/>
              <a:pathLst>
                <a:path w="259" h="431" extrusionOk="0">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4008695" y="1903193"/>
              <a:ext cx="9927" cy="39620"/>
            </a:xfrm>
            <a:custGeom>
              <a:avLst/>
              <a:gdLst/>
              <a:ahLst/>
              <a:cxnLst/>
              <a:rect l="l" t="t" r="r" b="b"/>
              <a:pathLst>
                <a:path w="115" h="459" extrusionOk="0">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3991346" y="1907681"/>
              <a:ext cx="19853" cy="37634"/>
            </a:xfrm>
            <a:custGeom>
              <a:avLst/>
              <a:gdLst/>
              <a:ahLst/>
              <a:cxnLst/>
              <a:rect l="l" t="t" r="r" b="b"/>
              <a:pathLst>
                <a:path w="230" h="436" extrusionOk="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991950" y="1939101"/>
              <a:ext cx="41691" cy="31074"/>
            </a:xfrm>
            <a:custGeom>
              <a:avLst/>
              <a:gdLst/>
              <a:ahLst/>
              <a:cxnLst/>
              <a:rect l="l" t="t" r="r" b="b"/>
              <a:pathLst>
                <a:path w="483" h="360" extrusionOk="0">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996352" y="1945229"/>
              <a:ext cx="41087" cy="27190"/>
            </a:xfrm>
            <a:custGeom>
              <a:avLst/>
              <a:gdLst/>
              <a:ahLst/>
              <a:cxnLst/>
              <a:rect l="l" t="t" r="r" b="b"/>
              <a:pathLst>
                <a:path w="476" h="315" extrusionOk="0">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943975" y="2690231"/>
              <a:ext cx="39620" cy="10962"/>
            </a:xfrm>
            <a:custGeom>
              <a:avLst/>
              <a:gdLst/>
              <a:ahLst/>
              <a:cxnLst/>
              <a:rect l="l" t="t" r="r" b="b"/>
              <a:pathLst>
                <a:path w="459" h="127" extrusionOk="0">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941472" y="2672968"/>
              <a:ext cx="37117" cy="21752"/>
            </a:xfrm>
            <a:custGeom>
              <a:avLst/>
              <a:gdLst/>
              <a:ahLst/>
              <a:cxnLst/>
              <a:rect l="l" t="t" r="r" b="b"/>
              <a:pathLst>
                <a:path w="430" h="252" extrusionOk="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2941472" y="2700071"/>
              <a:ext cx="39620" cy="17005"/>
            </a:xfrm>
            <a:custGeom>
              <a:avLst/>
              <a:gdLst/>
              <a:ahLst/>
              <a:cxnLst/>
              <a:rect l="l" t="t" r="r" b="b"/>
              <a:pathLst>
                <a:path w="459" h="197" extrusionOk="0">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128297" y="2782590"/>
              <a:ext cx="891832" cy="837539"/>
            </a:xfrm>
            <a:custGeom>
              <a:avLst/>
              <a:gdLst/>
              <a:ahLst/>
              <a:cxnLst/>
              <a:rect l="l" t="t" r="r" b="b"/>
              <a:pathLst>
                <a:path w="10332" h="9703" extrusionOk="0">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128297" y="2782590"/>
              <a:ext cx="891832" cy="837539"/>
            </a:xfrm>
            <a:custGeom>
              <a:avLst/>
              <a:gdLst/>
              <a:ahLst/>
              <a:cxnLst/>
              <a:rect l="l" t="t" r="r" b="b"/>
              <a:pathLst>
                <a:path w="10332" h="9703" extrusionOk="0">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28297" y="2812283"/>
              <a:ext cx="891832" cy="807845"/>
            </a:xfrm>
            <a:custGeom>
              <a:avLst/>
              <a:gdLst/>
              <a:ahLst/>
              <a:cxnLst/>
              <a:rect l="l" t="t" r="r" b="b"/>
              <a:pathLst>
                <a:path w="10332" h="9359" extrusionOk="0">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125794" y="2782590"/>
              <a:ext cx="894336" cy="215017"/>
            </a:xfrm>
            <a:custGeom>
              <a:avLst/>
              <a:gdLst/>
              <a:ahLst/>
              <a:cxnLst/>
              <a:rect l="l" t="t" r="r" b="b"/>
              <a:pathLst>
                <a:path w="10361" h="2491" extrusionOk="0">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229547" y="2807363"/>
              <a:ext cx="689332" cy="145790"/>
            </a:xfrm>
            <a:custGeom>
              <a:avLst/>
              <a:gdLst/>
              <a:ahLst/>
              <a:cxnLst/>
              <a:rect l="l" t="t" r="r" b="b"/>
              <a:pathLst>
                <a:path w="7986" h="1689" extrusionOk="0">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550733" y="2769815"/>
              <a:ext cx="51963" cy="124384"/>
            </a:xfrm>
            <a:custGeom>
              <a:avLst/>
              <a:gdLst/>
              <a:ahLst/>
              <a:cxnLst/>
              <a:rect l="l" t="t" r="r" b="b"/>
              <a:pathLst>
                <a:path w="602" h="1441" extrusionOk="0">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653986" y="3059323"/>
              <a:ext cx="662142" cy="620105"/>
            </a:xfrm>
            <a:custGeom>
              <a:avLst/>
              <a:gdLst/>
              <a:ahLst/>
              <a:cxnLst/>
              <a:rect l="l" t="t" r="r" b="b"/>
              <a:pathLst>
                <a:path w="7671" h="7184" extrusionOk="0">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653986" y="3059323"/>
              <a:ext cx="662142" cy="620105"/>
            </a:xfrm>
            <a:custGeom>
              <a:avLst/>
              <a:gdLst/>
              <a:ahLst/>
              <a:cxnLst/>
              <a:rect l="l" t="t" r="r" b="b"/>
              <a:pathLst>
                <a:path w="7671" h="7184" extrusionOk="0">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653986" y="3081506"/>
              <a:ext cx="662142" cy="597921"/>
            </a:xfrm>
            <a:custGeom>
              <a:avLst/>
              <a:gdLst/>
              <a:ahLst/>
              <a:cxnLst/>
              <a:rect l="l" t="t" r="r" b="b"/>
              <a:pathLst>
                <a:path w="7671" h="6927" extrusionOk="0">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653986" y="3059323"/>
              <a:ext cx="662142" cy="160637"/>
            </a:xfrm>
            <a:custGeom>
              <a:avLst/>
              <a:gdLst/>
              <a:ahLst/>
              <a:cxnLst/>
              <a:rect l="l" t="t" r="r" b="b"/>
              <a:pathLst>
                <a:path w="7671" h="1861" extrusionOk="0">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28046" y="3076586"/>
              <a:ext cx="511518" cy="108760"/>
            </a:xfrm>
            <a:custGeom>
              <a:avLst/>
              <a:gdLst/>
              <a:ahLst/>
              <a:cxnLst/>
              <a:rect l="l" t="t" r="r" b="b"/>
              <a:pathLst>
                <a:path w="5926" h="1260" extrusionOk="0">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967662" y="3051209"/>
              <a:ext cx="39620" cy="90547"/>
            </a:xfrm>
            <a:custGeom>
              <a:avLst/>
              <a:gdLst/>
              <a:ahLst/>
              <a:cxnLst/>
              <a:rect l="l" t="t" r="r" b="b"/>
              <a:pathLst>
                <a:path w="459" h="1049" extrusionOk="0">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2682521" y="2998555"/>
              <a:ext cx="1886987" cy="649108"/>
            </a:xfrm>
            <a:custGeom>
              <a:avLst/>
              <a:gdLst/>
              <a:ahLst/>
              <a:cxnLst/>
              <a:rect l="l" t="t" r="r" b="b"/>
              <a:pathLst>
                <a:path w="21861" h="7520" extrusionOk="0">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2682521" y="3007446"/>
              <a:ext cx="1889490" cy="642720"/>
            </a:xfrm>
            <a:custGeom>
              <a:avLst/>
              <a:gdLst/>
              <a:ahLst/>
              <a:cxnLst/>
              <a:rect l="l" t="t" r="r" b="b"/>
              <a:pathLst>
                <a:path w="21890" h="7446" extrusionOk="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2711783" y="3074169"/>
              <a:ext cx="1857725" cy="574011"/>
            </a:xfrm>
            <a:custGeom>
              <a:avLst/>
              <a:gdLst/>
              <a:ahLst/>
              <a:cxnLst/>
              <a:rect l="l" t="t" r="r" b="b"/>
              <a:pathLst>
                <a:path w="21522" h="6650" extrusionOk="0">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2770996" y="3151250"/>
              <a:ext cx="111263" cy="75614"/>
            </a:xfrm>
            <a:custGeom>
              <a:avLst/>
              <a:gdLst/>
              <a:ahLst/>
              <a:cxnLst/>
              <a:rect l="l" t="t" r="r" b="b"/>
              <a:pathLst>
                <a:path w="1289" h="876" extrusionOk="0">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2758653" y="2654237"/>
              <a:ext cx="1752073" cy="511345"/>
            </a:xfrm>
            <a:custGeom>
              <a:avLst/>
              <a:gdLst/>
              <a:ahLst/>
              <a:cxnLst/>
              <a:rect l="l" t="t" r="r" b="b"/>
              <a:pathLst>
                <a:path w="20298" h="5924" extrusionOk="0">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2958822" y="2686261"/>
              <a:ext cx="1509434" cy="480357"/>
            </a:xfrm>
            <a:custGeom>
              <a:avLst/>
              <a:gdLst/>
              <a:ahLst/>
              <a:cxnLst/>
              <a:rect l="l" t="t" r="r" b="b"/>
              <a:pathLst>
                <a:path w="17487" h="5565" extrusionOk="0">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2998269" y="2775253"/>
              <a:ext cx="1425534" cy="391364"/>
            </a:xfrm>
            <a:custGeom>
              <a:avLst/>
              <a:gdLst/>
              <a:ahLst/>
              <a:cxnLst/>
              <a:rect l="l" t="t" r="r" b="b"/>
              <a:pathLst>
                <a:path w="16515" h="4534" extrusionOk="0">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3018035" y="2757558"/>
              <a:ext cx="252133" cy="75787"/>
            </a:xfrm>
            <a:custGeom>
              <a:avLst/>
              <a:gdLst/>
              <a:ahLst/>
              <a:cxnLst/>
              <a:rect l="l" t="t" r="r" b="b"/>
              <a:pathLst>
                <a:path w="2921" h="878" extrusionOk="0">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3069912" y="2357134"/>
              <a:ext cx="1184880" cy="439529"/>
            </a:xfrm>
            <a:custGeom>
              <a:avLst/>
              <a:gdLst/>
              <a:ahLst/>
              <a:cxnLst/>
              <a:rect l="l" t="t" r="r" b="b"/>
              <a:pathLst>
                <a:path w="13727" h="5092" extrusionOk="0">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3084758" y="2380008"/>
              <a:ext cx="1170034" cy="416655"/>
            </a:xfrm>
            <a:custGeom>
              <a:avLst/>
              <a:gdLst/>
              <a:ahLst/>
              <a:cxnLst/>
              <a:rect l="l" t="t" r="r" b="b"/>
              <a:pathLst>
                <a:path w="13555" h="4827" extrusionOk="0">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3084758" y="2473835"/>
              <a:ext cx="1170034" cy="322827"/>
            </a:xfrm>
            <a:custGeom>
              <a:avLst/>
              <a:gdLst/>
              <a:ahLst/>
              <a:cxnLst/>
              <a:rect l="l" t="t" r="r" b="b"/>
              <a:pathLst>
                <a:path w="13555" h="3740" extrusionOk="0">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141555" y="2491702"/>
              <a:ext cx="170563" cy="47993"/>
            </a:xfrm>
            <a:custGeom>
              <a:avLst/>
              <a:gdLst/>
              <a:ahLst/>
              <a:cxnLst/>
              <a:rect l="l" t="t" r="r" b="b"/>
              <a:pathLst>
                <a:path w="1976" h="556" extrusionOk="0">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3334301" y="2535637"/>
              <a:ext cx="64307" cy="29693"/>
            </a:xfrm>
            <a:custGeom>
              <a:avLst/>
              <a:gdLst/>
              <a:ahLst/>
              <a:cxnLst/>
              <a:rect l="l" t="t" r="r" b="b"/>
              <a:pathLst>
                <a:path w="745" h="344" extrusionOk="0">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3156401" y="2129430"/>
              <a:ext cx="965979" cy="287696"/>
            </a:xfrm>
            <a:custGeom>
              <a:avLst/>
              <a:gdLst/>
              <a:ahLst/>
              <a:cxnLst/>
              <a:rect l="l" t="t" r="r" b="b"/>
              <a:pathLst>
                <a:path w="11191" h="3333" extrusionOk="0">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3262658" y="2130466"/>
              <a:ext cx="859377" cy="286660"/>
            </a:xfrm>
            <a:custGeom>
              <a:avLst/>
              <a:gdLst/>
              <a:ahLst/>
              <a:cxnLst/>
              <a:rect l="l" t="t" r="r" b="b"/>
              <a:pathLst>
                <a:path w="9956" h="3321" extrusionOk="0">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3267578" y="2192182"/>
              <a:ext cx="854802" cy="224943"/>
            </a:xfrm>
            <a:custGeom>
              <a:avLst/>
              <a:gdLst/>
              <a:ahLst/>
              <a:cxnLst/>
              <a:rect l="l" t="t" r="r" b="b"/>
              <a:pathLst>
                <a:path w="9903" h="2606" extrusionOk="0">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3304608" y="2197189"/>
              <a:ext cx="138453" cy="49460"/>
            </a:xfrm>
            <a:custGeom>
              <a:avLst/>
              <a:gdLst/>
              <a:ahLst/>
              <a:cxnLst/>
              <a:rect l="l" t="t" r="r" b="b"/>
              <a:pathLst>
                <a:path w="1604" h="573" extrusionOk="0">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1582843" y="3229799"/>
              <a:ext cx="1297007" cy="474315"/>
            </a:xfrm>
            <a:custGeom>
              <a:avLst/>
              <a:gdLst/>
              <a:ahLst/>
              <a:cxnLst/>
              <a:rect l="l" t="t" r="r" b="b"/>
              <a:pathLst>
                <a:path w="15026" h="5495" extrusionOk="0">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1642142" y="3229799"/>
              <a:ext cx="1237707" cy="474315"/>
            </a:xfrm>
            <a:custGeom>
              <a:avLst/>
              <a:gdLst/>
              <a:ahLst/>
              <a:cxnLst/>
              <a:rect l="l" t="t" r="r" b="b"/>
              <a:pathLst>
                <a:path w="14339" h="5495" extrusionOk="0">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a:off x="1659406" y="3229799"/>
              <a:ext cx="1220443" cy="474315"/>
            </a:xfrm>
            <a:custGeom>
              <a:avLst/>
              <a:gdLst/>
              <a:ahLst/>
              <a:cxnLst/>
              <a:rect l="l" t="t" r="r" b="b"/>
              <a:pathLst>
                <a:path w="14139" h="5495" extrusionOk="0">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a:off x="1582843" y="3096353"/>
              <a:ext cx="1297007" cy="266894"/>
            </a:xfrm>
            <a:custGeom>
              <a:avLst/>
              <a:gdLst/>
              <a:ahLst/>
              <a:cxnLst/>
              <a:rect l="l" t="t" r="r" b="b"/>
              <a:pathLst>
                <a:path w="15026" h="3092" extrusionOk="0">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1649479" y="3108696"/>
              <a:ext cx="1163646" cy="219937"/>
            </a:xfrm>
            <a:custGeom>
              <a:avLst/>
              <a:gdLst/>
              <a:ahLst/>
              <a:cxnLst/>
              <a:rect l="l" t="t" r="r" b="b"/>
              <a:pathLst>
                <a:path w="13481" h="2548" extrusionOk="0">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1649479" y="3108696"/>
              <a:ext cx="1163646" cy="190330"/>
            </a:xfrm>
            <a:custGeom>
              <a:avLst/>
              <a:gdLst/>
              <a:ahLst/>
              <a:cxnLst/>
              <a:rect l="l" t="t" r="r" b="b"/>
              <a:pathLst>
                <a:path w="13481" h="2205" extrusionOk="0">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2351064" y="2897996"/>
              <a:ext cx="657221" cy="428221"/>
            </a:xfrm>
            <a:custGeom>
              <a:avLst/>
              <a:gdLst/>
              <a:ahLst/>
              <a:cxnLst/>
              <a:rect l="l" t="t" r="r" b="b"/>
              <a:pathLst>
                <a:path w="7614" h="4961" extrusionOk="0">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2580840" y="2899032"/>
              <a:ext cx="427444" cy="409835"/>
            </a:xfrm>
            <a:custGeom>
              <a:avLst/>
              <a:gdLst/>
              <a:ahLst/>
              <a:cxnLst/>
              <a:rect l="l" t="t" r="r" b="b"/>
              <a:pathLst>
                <a:path w="4952" h="4748" extrusionOk="0">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1165327" y="3491598"/>
              <a:ext cx="54466" cy="83210"/>
            </a:xfrm>
            <a:custGeom>
              <a:avLst/>
              <a:gdLst/>
              <a:ahLst/>
              <a:cxnLst/>
              <a:rect l="l" t="t" r="r" b="b"/>
              <a:pathLst>
                <a:path w="631" h="964" extrusionOk="0">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1059071" y="3668462"/>
              <a:ext cx="44626" cy="75183"/>
            </a:xfrm>
            <a:custGeom>
              <a:avLst/>
              <a:gdLst/>
              <a:ahLst/>
              <a:cxnLst/>
              <a:rect l="l" t="t" r="r" b="b"/>
              <a:pathLst>
                <a:path w="517" h="871" extrusionOk="0">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1150481" y="3741141"/>
              <a:ext cx="17436" cy="69227"/>
            </a:xfrm>
            <a:custGeom>
              <a:avLst/>
              <a:gdLst/>
              <a:ahLst/>
              <a:cxnLst/>
              <a:rect l="l" t="t" r="r" b="b"/>
              <a:pathLst>
                <a:path w="202" h="802" extrusionOk="0">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1088764" y="3748564"/>
              <a:ext cx="67500" cy="29693"/>
            </a:xfrm>
            <a:custGeom>
              <a:avLst/>
              <a:gdLst/>
              <a:ahLst/>
              <a:cxnLst/>
              <a:rect l="l" t="t" r="r" b="b"/>
              <a:pathLst>
                <a:path w="782" h="344" extrusionOk="0">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1274001" y="3578088"/>
              <a:ext cx="96417" cy="202673"/>
            </a:xfrm>
            <a:custGeom>
              <a:avLst/>
              <a:gdLst/>
              <a:ahLst/>
              <a:cxnLst/>
              <a:rect l="l" t="t" r="r" b="b"/>
              <a:pathLst>
                <a:path w="1117" h="2348" extrusionOk="0">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1239474" y="3726035"/>
              <a:ext cx="79067" cy="34959"/>
            </a:xfrm>
            <a:custGeom>
              <a:avLst/>
              <a:gdLst/>
              <a:ahLst/>
              <a:cxnLst/>
              <a:rect l="l" t="t" r="r" b="b"/>
              <a:pathLst>
                <a:path w="916" h="405" extrusionOk="0">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1286344" y="3740105"/>
              <a:ext cx="29780" cy="104876"/>
            </a:xfrm>
            <a:custGeom>
              <a:avLst/>
              <a:gdLst/>
              <a:ahLst/>
              <a:cxnLst/>
              <a:rect l="l" t="t" r="r" b="b"/>
              <a:pathLst>
                <a:path w="345" h="1215" extrusionOk="0">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1128297" y="3562033"/>
              <a:ext cx="147344" cy="47129"/>
            </a:xfrm>
            <a:custGeom>
              <a:avLst/>
              <a:gdLst/>
              <a:ahLst/>
              <a:cxnLst/>
              <a:rect l="l" t="t" r="r" b="b"/>
              <a:pathLst>
                <a:path w="1707" h="546" extrusionOk="0">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1110948" y="3560565"/>
              <a:ext cx="85282" cy="36512"/>
            </a:xfrm>
            <a:custGeom>
              <a:avLst/>
              <a:gdLst/>
              <a:ahLst/>
              <a:cxnLst/>
              <a:rect l="l" t="t" r="r" b="b"/>
              <a:pathLst>
                <a:path w="988" h="423" extrusionOk="0">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1281424" y="3622368"/>
              <a:ext cx="85282" cy="36426"/>
            </a:xfrm>
            <a:custGeom>
              <a:avLst/>
              <a:gdLst/>
              <a:ahLst/>
              <a:cxnLst/>
              <a:rect l="l" t="t" r="r" b="b"/>
              <a:pathLst>
                <a:path w="988" h="422" extrusionOk="0">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1303694" y="3427378"/>
              <a:ext cx="163140" cy="154249"/>
            </a:xfrm>
            <a:custGeom>
              <a:avLst/>
              <a:gdLst/>
              <a:ahLst/>
              <a:cxnLst/>
              <a:rect l="l" t="t" r="r" b="b"/>
              <a:pathLst>
                <a:path w="1890" h="1787" extrusionOk="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a:off x="1276504" y="3450252"/>
              <a:ext cx="84073" cy="26586"/>
            </a:xfrm>
            <a:custGeom>
              <a:avLst/>
              <a:gdLst/>
              <a:ahLst/>
              <a:cxnLst/>
              <a:rect l="l" t="t" r="r" b="b"/>
              <a:pathLst>
                <a:path w="974" h="308" extrusionOk="0">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1288847" y="3365662"/>
              <a:ext cx="61803" cy="88993"/>
            </a:xfrm>
            <a:custGeom>
              <a:avLst/>
              <a:gdLst/>
              <a:ahLst/>
              <a:cxnLst/>
              <a:rect l="l" t="t" r="r" b="b"/>
              <a:pathLst>
                <a:path w="716" h="1031" extrusionOk="0">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1355570" y="3522759"/>
              <a:ext cx="91497" cy="19335"/>
            </a:xfrm>
            <a:custGeom>
              <a:avLst/>
              <a:gdLst/>
              <a:ahLst/>
              <a:cxnLst/>
              <a:rect l="l" t="t" r="r" b="b"/>
              <a:pathLst>
                <a:path w="1060" h="224" extrusionOk="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1118371" y="3617621"/>
              <a:ext cx="94000" cy="170477"/>
            </a:xfrm>
            <a:custGeom>
              <a:avLst/>
              <a:gdLst/>
              <a:ahLst/>
              <a:cxnLst/>
              <a:rect l="l" t="t" r="r" b="b"/>
              <a:pathLst>
                <a:path w="1089" h="1975" extrusionOk="0">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1041808" y="3560306"/>
              <a:ext cx="632535" cy="151228"/>
            </a:xfrm>
            <a:custGeom>
              <a:avLst/>
              <a:gdLst/>
              <a:ahLst/>
              <a:cxnLst/>
              <a:rect l="l" t="t" r="r" b="b"/>
              <a:pathLst>
                <a:path w="7328" h="1752" extrusionOk="0">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1093684" y="3604587"/>
              <a:ext cx="14933" cy="23651"/>
            </a:xfrm>
            <a:custGeom>
              <a:avLst/>
              <a:gdLst/>
              <a:ahLst/>
              <a:cxnLst/>
              <a:rect l="l" t="t" r="r" b="b"/>
              <a:pathLst>
                <a:path w="173" h="274" extrusionOk="0">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1066495" y="3602084"/>
              <a:ext cx="22356" cy="19076"/>
            </a:xfrm>
            <a:custGeom>
              <a:avLst/>
              <a:gdLst/>
              <a:ahLst/>
              <a:cxnLst/>
              <a:rect l="l" t="t" r="r" b="b"/>
              <a:pathLst>
                <a:path w="259" h="221" extrusionOk="0">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a:off x="1078838" y="3605278"/>
              <a:ext cx="12430" cy="24773"/>
            </a:xfrm>
            <a:custGeom>
              <a:avLst/>
              <a:gdLst/>
              <a:ahLst/>
              <a:cxnLst/>
              <a:rect l="l" t="t" r="r" b="b"/>
              <a:pathLst>
                <a:path w="144" h="287" extrusionOk="0">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1091181" y="3605278"/>
              <a:ext cx="5093" cy="27190"/>
            </a:xfrm>
            <a:custGeom>
              <a:avLst/>
              <a:gdLst/>
              <a:ahLst/>
              <a:cxnLst/>
              <a:rect l="l" t="t" r="r" b="b"/>
              <a:pathLst>
                <a:path w="59" h="315" extrusionOk="0">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1098604" y="3602084"/>
              <a:ext cx="19853" cy="19076"/>
            </a:xfrm>
            <a:custGeom>
              <a:avLst/>
              <a:gdLst/>
              <a:ahLst/>
              <a:cxnLst/>
              <a:rect l="l" t="t" r="r" b="b"/>
              <a:pathLst>
                <a:path w="230" h="221" extrusionOk="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1098604" y="3600962"/>
              <a:ext cx="27276" cy="11135"/>
            </a:xfrm>
            <a:custGeom>
              <a:avLst/>
              <a:gdLst/>
              <a:ahLst/>
              <a:cxnLst/>
              <a:rect l="l" t="t" r="r" b="b"/>
              <a:pathLst>
                <a:path w="316" h="129" extrusionOk="0">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1101108" y="3592934"/>
              <a:ext cx="24773" cy="7423"/>
            </a:xfrm>
            <a:custGeom>
              <a:avLst/>
              <a:gdLst/>
              <a:ahLst/>
              <a:cxnLst/>
              <a:rect l="l" t="t" r="r" b="b"/>
              <a:pathLst>
                <a:path w="287" h="86" extrusionOk="0">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1098604" y="3580505"/>
              <a:ext cx="24773" cy="14933"/>
            </a:xfrm>
            <a:custGeom>
              <a:avLst/>
              <a:gdLst/>
              <a:ahLst/>
              <a:cxnLst/>
              <a:rect l="l" t="t" r="r" b="b"/>
              <a:pathLst>
                <a:path w="287" h="173" extrusionOk="0">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a:off x="1096188" y="3570664"/>
              <a:ext cx="19853" cy="22356"/>
            </a:xfrm>
            <a:custGeom>
              <a:avLst/>
              <a:gdLst/>
              <a:ahLst/>
              <a:cxnLst/>
              <a:rect l="l" t="t" r="r" b="b"/>
              <a:pathLst>
                <a:path w="230" h="259" extrusionOk="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a:off x="1093684" y="3565744"/>
              <a:ext cx="10013" cy="24773"/>
            </a:xfrm>
            <a:custGeom>
              <a:avLst/>
              <a:gdLst/>
              <a:ahLst/>
              <a:cxnLst/>
              <a:rect l="l" t="t" r="r" b="b"/>
              <a:pathLst>
                <a:path w="116" h="287" extrusionOk="0">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a:off x="1083844" y="3565744"/>
              <a:ext cx="9927" cy="24773"/>
            </a:xfrm>
            <a:custGeom>
              <a:avLst/>
              <a:gdLst/>
              <a:ahLst/>
              <a:cxnLst/>
              <a:rect l="l" t="t" r="r" b="b"/>
              <a:pathLst>
                <a:path w="115" h="287" extrusionOk="0">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a:off x="1073918" y="3570664"/>
              <a:ext cx="17350" cy="22356"/>
            </a:xfrm>
            <a:custGeom>
              <a:avLst/>
              <a:gdLst/>
              <a:ahLst/>
              <a:cxnLst/>
              <a:rect l="l" t="t" r="r" b="b"/>
              <a:pathLst>
                <a:path w="201" h="259" extrusionOk="0">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a:off x="1064078" y="3579555"/>
              <a:ext cx="24773" cy="15882"/>
            </a:xfrm>
            <a:custGeom>
              <a:avLst/>
              <a:gdLst/>
              <a:ahLst/>
              <a:cxnLst/>
              <a:rect l="l" t="t" r="r" b="b"/>
              <a:pathLst>
                <a:path w="287" h="184" extrusionOk="0">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a:off x="1059071" y="3591812"/>
              <a:ext cx="27276" cy="6129"/>
            </a:xfrm>
            <a:custGeom>
              <a:avLst/>
              <a:gdLst/>
              <a:ahLst/>
              <a:cxnLst/>
              <a:rect l="l" t="t" r="r" b="b"/>
              <a:pathLst>
                <a:path w="316" h="71" extrusionOk="0">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a:off x="1061574" y="3598459"/>
              <a:ext cx="24773" cy="11221"/>
            </a:xfrm>
            <a:custGeom>
              <a:avLst/>
              <a:gdLst/>
              <a:ahLst/>
              <a:cxnLst/>
              <a:rect l="l" t="t" r="r" b="b"/>
              <a:pathLst>
                <a:path w="287" h="130" extrusionOk="0">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a:off x="1081341" y="3586978"/>
              <a:ext cx="18386" cy="19421"/>
            </a:xfrm>
            <a:custGeom>
              <a:avLst/>
              <a:gdLst/>
              <a:ahLst/>
              <a:cxnLst/>
              <a:rect l="l" t="t" r="r" b="b"/>
              <a:pathLst>
                <a:path w="213" h="225" extrusionOk="0">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a:off x="1091181" y="3586978"/>
              <a:ext cx="14933" cy="20803"/>
            </a:xfrm>
            <a:custGeom>
              <a:avLst/>
              <a:gdLst/>
              <a:ahLst/>
              <a:cxnLst/>
              <a:rect l="l" t="t" r="r" b="b"/>
              <a:pathLst>
                <a:path w="173" h="241" extrusionOk="0">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a:off x="1276504" y="3864660"/>
              <a:ext cx="14933" cy="24773"/>
            </a:xfrm>
            <a:custGeom>
              <a:avLst/>
              <a:gdLst/>
              <a:ahLst/>
              <a:cxnLst/>
              <a:rect l="l" t="t" r="r" b="b"/>
              <a:pathLst>
                <a:path w="173" h="287" extrusionOk="0">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a:off x="1249314" y="3862157"/>
              <a:ext cx="22356" cy="19853"/>
            </a:xfrm>
            <a:custGeom>
              <a:avLst/>
              <a:gdLst/>
              <a:ahLst/>
              <a:cxnLst/>
              <a:rect l="l" t="t" r="r" b="b"/>
              <a:pathLst>
                <a:path w="259" h="230" extrusionOk="0">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a:off x="1259240" y="3864660"/>
              <a:ext cx="14847" cy="24773"/>
            </a:xfrm>
            <a:custGeom>
              <a:avLst/>
              <a:gdLst/>
              <a:ahLst/>
              <a:cxnLst/>
              <a:rect l="l" t="t" r="r" b="b"/>
              <a:pathLst>
                <a:path w="172" h="287" extrusionOk="0">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a:off x="1271584" y="3864660"/>
              <a:ext cx="7423" cy="27190"/>
            </a:xfrm>
            <a:custGeom>
              <a:avLst/>
              <a:gdLst/>
              <a:ahLst/>
              <a:cxnLst/>
              <a:rect l="l" t="t" r="r" b="b"/>
              <a:pathLst>
                <a:path w="86" h="315" extrusionOk="0">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a:off x="1278921" y="3862157"/>
              <a:ext cx="22356" cy="18386"/>
            </a:xfrm>
            <a:custGeom>
              <a:avLst/>
              <a:gdLst/>
              <a:ahLst/>
              <a:cxnLst/>
              <a:rect l="l" t="t" r="r" b="b"/>
              <a:pathLst>
                <a:path w="259" h="213" extrusionOk="0">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a:off x="1281424" y="3858618"/>
              <a:ext cx="27276" cy="11394"/>
            </a:xfrm>
            <a:custGeom>
              <a:avLst/>
              <a:gdLst/>
              <a:ahLst/>
              <a:cxnLst/>
              <a:rect l="l" t="t" r="r" b="b"/>
              <a:pathLst>
                <a:path w="316" h="132" extrusionOk="0">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a:off x="1281424" y="3852317"/>
              <a:ext cx="27276" cy="7423"/>
            </a:xfrm>
            <a:custGeom>
              <a:avLst/>
              <a:gdLst/>
              <a:ahLst/>
              <a:cxnLst/>
              <a:rect l="l" t="t" r="r" b="b"/>
              <a:pathLst>
                <a:path w="316" h="86" extrusionOk="0">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a:off x="1281424" y="3841355"/>
              <a:ext cx="24773" cy="13466"/>
            </a:xfrm>
            <a:custGeom>
              <a:avLst/>
              <a:gdLst/>
              <a:ahLst/>
              <a:cxnLst/>
              <a:rect l="l" t="t" r="r" b="b"/>
              <a:pathLst>
                <a:path w="287" h="156" extrusionOk="0">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5"/>
            <p:cNvSpPr/>
            <p:nvPr/>
          </p:nvSpPr>
          <p:spPr>
            <a:xfrm>
              <a:off x="1276504" y="3830047"/>
              <a:ext cx="19853" cy="22356"/>
            </a:xfrm>
            <a:custGeom>
              <a:avLst/>
              <a:gdLst/>
              <a:ahLst/>
              <a:cxnLst/>
              <a:rect l="l" t="t" r="r" b="b"/>
              <a:pathLst>
                <a:path w="230" h="259" extrusionOk="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5"/>
            <p:cNvSpPr/>
            <p:nvPr/>
          </p:nvSpPr>
          <p:spPr>
            <a:xfrm>
              <a:off x="1274001" y="382512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5"/>
            <p:cNvSpPr/>
            <p:nvPr/>
          </p:nvSpPr>
          <p:spPr>
            <a:xfrm>
              <a:off x="1266577" y="3825127"/>
              <a:ext cx="10013" cy="25291"/>
            </a:xfrm>
            <a:custGeom>
              <a:avLst/>
              <a:gdLst/>
              <a:ahLst/>
              <a:cxnLst/>
              <a:rect l="l" t="t" r="r" b="b"/>
              <a:pathLst>
                <a:path w="116" h="293" extrusionOk="0">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5"/>
            <p:cNvSpPr/>
            <p:nvPr/>
          </p:nvSpPr>
          <p:spPr>
            <a:xfrm>
              <a:off x="1254234" y="3830047"/>
              <a:ext cx="17436" cy="22356"/>
            </a:xfrm>
            <a:custGeom>
              <a:avLst/>
              <a:gdLst/>
              <a:ahLst/>
              <a:cxnLst/>
              <a:rect l="l" t="t" r="r" b="b"/>
              <a:pathLst>
                <a:path w="202" h="259" extrusionOk="0">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5"/>
            <p:cNvSpPr/>
            <p:nvPr/>
          </p:nvSpPr>
          <p:spPr>
            <a:xfrm>
              <a:off x="1246811" y="3838938"/>
              <a:ext cx="24859" cy="14415"/>
            </a:xfrm>
            <a:custGeom>
              <a:avLst/>
              <a:gdLst/>
              <a:ahLst/>
              <a:cxnLst/>
              <a:rect l="l" t="t" r="r" b="b"/>
              <a:pathLst>
                <a:path w="288" h="167" extrusionOk="0">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5"/>
            <p:cNvSpPr/>
            <p:nvPr/>
          </p:nvSpPr>
          <p:spPr>
            <a:xfrm>
              <a:off x="1241891" y="3852317"/>
              <a:ext cx="24773" cy="7423"/>
            </a:xfrm>
            <a:custGeom>
              <a:avLst/>
              <a:gdLst/>
              <a:ahLst/>
              <a:cxnLst/>
              <a:rect l="l" t="t" r="r" b="b"/>
              <a:pathLst>
                <a:path w="287" h="86" extrusionOk="0">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5"/>
            <p:cNvSpPr/>
            <p:nvPr/>
          </p:nvSpPr>
          <p:spPr>
            <a:xfrm>
              <a:off x="1241891" y="3858618"/>
              <a:ext cx="27276" cy="10444"/>
            </a:xfrm>
            <a:custGeom>
              <a:avLst/>
              <a:gdLst/>
              <a:ahLst/>
              <a:cxnLst/>
              <a:rect l="l" t="t" r="r" b="b"/>
              <a:pathLst>
                <a:path w="316" h="121" extrusionOk="0">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a:off x="1244394" y="3861121"/>
              <a:ext cx="24773" cy="13466"/>
            </a:xfrm>
            <a:custGeom>
              <a:avLst/>
              <a:gdLst/>
              <a:ahLst/>
              <a:cxnLst/>
              <a:rect l="l" t="t" r="r" b="b"/>
              <a:pathLst>
                <a:path w="287" h="156" extrusionOk="0">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5"/>
            <p:cNvSpPr/>
            <p:nvPr/>
          </p:nvSpPr>
          <p:spPr>
            <a:xfrm>
              <a:off x="1254234" y="3863970"/>
              <a:ext cx="17436" cy="21148"/>
            </a:xfrm>
            <a:custGeom>
              <a:avLst/>
              <a:gdLst/>
              <a:ahLst/>
              <a:cxnLst/>
              <a:rect l="l" t="t" r="r" b="b"/>
              <a:pathLst>
                <a:path w="202" h="245" extrusionOk="0">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5"/>
            <p:cNvSpPr/>
            <p:nvPr/>
          </p:nvSpPr>
          <p:spPr>
            <a:xfrm>
              <a:off x="1264160" y="3864660"/>
              <a:ext cx="12430" cy="25291"/>
            </a:xfrm>
            <a:custGeom>
              <a:avLst/>
              <a:gdLst/>
              <a:ahLst/>
              <a:cxnLst/>
              <a:rect l="l" t="t" r="r" b="b"/>
              <a:pathLst>
                <a:path w="144" h="293" extrusionOk="0">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5"/>
            <p:cNvSpPr/>
            <p:nvPr/>
          </p:nvSpPr>
          <p:spPr>
            <a:xfrm>
              <a:off x="1274001" y="3864660"/>
              <a:ext cx="10013" cy="27190"/>
            </a:xfrm>
            <a:custGeom>
              <a:avLst/>
              <a:gdLst/>
              <a:ahLst/>
              <a:cxnLst/>
              <a:rect l="l" t="t" r="r" b="b"/>
              <a:pathLst>
                <a:path w="116" h="315" extrusionOk="0">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1276504" y="3863970"/>
              <a:ext cx="17350" cy="22960"/>
            </a:xfrm>
            <a:custGeom>
              <a:avLst/>
              <a:gdLst/>
              <a:ahLst/>
              <a:cxnLst/>
              <a:rect l="l" t="t" r="r" b="b"/>
              <a:pathLst>
                <a:path w="201" h="266" extrusionOk="0">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1281424" y="3861207"/>
              <a:ext cx="22356" cy="15882"/>
            </a:xfrm>
            <a:custGeom>
              <a:avLst/>
              <a:gdLst/>
              <a:ahLst/>
              <a:cxnLst/>
              <a:rect l="l" t="t" r="r" b="b"/>
              <a:pathLst>
                <a:path w="259" h="184" extrusionOk="0">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1281424" y="3857237"/>
              <a:ext cx="27276" cy="6129"/>
            </a:xfrm>
            <a:custGeom>
              <a:avLst/>
              <a:gdLst/>
              <a:ahLst/>
              <a:cxnLst/>
              <a:rect l="l" t="t" r="r" b="b"/>
              <a:pathLst>
                <a:path w="316" h="71" extrusionOk="0">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1281424" y="3847915"/>
              <a:ext cx="27276" cy="8804"/>
            </a:xfrm>
            <a:custGeom>
              <a:avLst/>
              <a:gdLst/>
              <a:ahLst/>
              <a:cxnLst/>
              <a:rect l="l" t="t" r="r" b="b"/>
              <a:pathLst>
                <a:path w="316" h="102" extrusionOk="0">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1278921" y="3836521"/>
              <a:ext cx="22356" cy="16832"/>
            </a:xfrm>
            <a:custGeom>
              <a:avLst/>
              <a:gdLst/>
              <a:ahLst/>
              <a:cxnLst/>
              <a:rect l="l" t="t" r="r" b="b"/>
              <a:pathLst>
                <a:path w="259" h="195" extrusionOk="0">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1276504" y="3827544"/>
              <a:ext cx="14933" cy="24859"/>
            </a:xfrm>
            <a:custGeom>
              <a:avLst/>
              <a:gdLst/>
              <a:ahLst/>
              <a:cxnLst/>
              <a:rect l="l" t="t" r="r" b="b"/>
              <a:pathLst>
                <a:path w="173" h="288" extrusionOk="0">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1271584" y="3825127"/>
              <a:ext cx="7423" cy="25291"/>
            </a:xfrm>
            <a:custGeom>
              <a:avLst/>
              <a:gdLst/>
              <a:ahLst/>
              <a:cxnLst/>
              <a:rect l="l" t="t" r="r" b="b"/>
              <a:pathLst>
                <a:path w="86" h="293" extrusionOk="0">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1261657" y="3826940"/>
              <a:ext cx="12430" cy="25464"/>
            </a:xfrm>
            <a:custGeom>
              <a:avLst/>
              <a:gdLst/>
              <a:ahLst/>
              <a:cxnLst/>
              <a:rect l="l" t="t" r="r" b="b"/>
              <a:pathLst>
                <a:path w="144" h="295" extrusionOk="0">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1249314" y="3834018"/>
              <a:ext cx="22356" cy="18990"/>
            </a:xfrm>
            <a:custGeom>
              <a:avLst/>
              <a:gdLst/>
              <a:ahLst/>
              <a:cxnLst/>
              <a:rect l="l" t="t" r="r" b="b"/>
              <a:pathLst>
                <a:path w="259" h="220" extrusionOk="0">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1241891" y="3844894"/>
              <a:ext cx="27276" cy="11825"/>
            </a:xfrm>
            <a:custGeom>
              <a:avLst/>
              <a:gdLst/>
              <a:ahLst/>
              <a:cxnLst/>
              <a:rect l="l" t="t" r="r" b="b"/>
              <a:pathLst>
                <a:path w="316" h="137" extrusionOk="0">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1241891" y="3854734"/>
              <a:ext cx="27276" cy="7510"/>
            </a:xfrm>
            <a:custGeom>
              <a:avLst/>
              <a:gdLst/>
              <a:ahLst/>
              <a:cxnLst/>
              <a:rect l="l" t="t" r="r" b="b"/>
              <a:pathLst>
                <a:path w="316" h="87" extrusionOk="0">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1264160" y="3848346"/>
              <a:ext cx="22270" cy="20457"/>
            </a:xfrm>
            <a:custGeom>
              <a:avLst/>
              <a:gdLst/>
              <a:ahLst/>
              <a:cxnLst/>
              <a:rect l="l" t="t" r="r" b="b"/>
              <a:pathLst>
                <a:path w="258" h="237" extrusionOk="0">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1271584" y="3846447"/>
              <a:ext cx="18299" cy="20716"/>
            </a:xfrm>
            <a:custGeom>
              <a:avLst/>
              <a:gdLst/>
              <a:ahLst/>
              <a:cxnLst/>
              <a:rect l="l" t="t" r="r" b="b"/>
              <a:pathLst>
                <a:path w="212" h="240" extrusionOk="0">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5"/>
            <p:cNvSpPr/>
            <p:nvPr/>
          </p:nvSpPr>
          <p:spPr>
            <a:xfrm>
              <a:off x="1081341" y="3800440"/>
              <a:ext cx="12430" cy="24773"/>
            </a:xfrm>
            <a:custGeom>
              <a:avLst/>
              <a:gdLst/>
              <a:ahLst/>
              <a:cxnLst/>
              <a:rect l="l" t="t" r="r" b="b"/>
              <a:pathLst>
                <a:path w="144" h="287" extrusionOk="0">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a:off x="1054151" y="3797937"/>
              <a:ext cx="19853" cy="19853"/>
            </a:xfrm>
            <a:custGeom>
              <a:avLst/>
              <a:gdLst/>
              <a:ahLst/>
              <a:cxnLst/>
              <a:rect l="l" t="t" r="r" b="b"/>
              <a:pathLst>
                <a:path w="230" h="230" extrusionOk="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a:off x="1064078" y="3800440"/>
              <a:ext cx="14847" cy="24773"/>
            </a:xfrm>
            <a:custGeom>
              <a:avLst/>
              <a:gdLst/>
              <a:ahLst/>
              <a:cxnLst/>
              <a:rect l="l" t="t" r="r" b="b"/>
              <a:pathLst>
                <a:path w="172" h="287" extrusionOk="0">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a:off x="1076421" y="380044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a:off x="1083844" y="3797937"/>
              <a:ext cx="22270" cy="18299"/>
            </a:xfrm>
            <a:custGeom>
              <a:avLst/>
              <a:gdLst/>
              <a:ahLst/>
              <a:cxnLst/>
              <a:rect l="l" t="t" r="r" b="b"/>
              <a:pathLst>
                <a:path w="258" h="212" extrusionOk="0">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a:off x="1083844" y="3794398"/>
              <a:ext cx="27190" cy="11394"/>
            </a:xfrm>
            <a:custGeom>
              <a:avLst/>
              <a:gdLst/>
              <a:ahLst/>
              <a:cxnLst/>
              <a:rect l="l" t="t" r="r" b="b"/>
              <a:pathLst>
                <a:path w="315" h="132" extrusionOk="0">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a:off x="1086261" y="3788011"/>
              <a:ext cx="27276" cy="6129"/>
            </a:xfrm>
            <a:custGeom>
              <a:avLst/>
              <a:gdLst/>
              <a:ahLst/>
              <a:cxnLst/>
              <a:rect l="l" t="t" r="r" b="b"/>
              <a:pathLst>
                <a:path w="316" h="71" extrusionOk="0">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a:off x="1083844" y="3775667"/>
              <a:ext cx="24773" cy="14933"/>
            </a:xfrm>
            <a:custGeom>
              <a:avLst/>
              <a:gdLst/>
              <a:ahLst/>
              <a:cxnLst/>
              <a:rect l="l" t="t" r="r" b="b"/>
              <a:pathLst>
                <a:path w="287" h="173" extrusionOk="0">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1081341" y="3765827"/>
              <a:ext cx="19853" cy="22270"/>
            </a:xfrm>
            <a:custGeom>
              <a:avLst/>
              <a:gdLst/>
              <a:ahLst/>
              <a:cxnLst/>
              <a:rect l="l" t="t" r="r" b="b"/>
              <a:pathLst>
                <a:path w="230" h="258" extrusionOk="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1078838" y="376090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1068998" y="3760907"/>
              <a:ext cx="9927" cy="25205"/>
            </a:xfrm>
            <a:custGeom>
              <a:avLst/>
              <a:gdLst/>
              <a:ahLst/>
              <a:cxnLst/>
              <a:rect l="l" t="t" r="r" b="b"/>
              <a:pathLst>
                <a:path w="115" h="292" extrusionOk="0">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1056654" y="3765827"/>
              <a:ext cx="19853" cy="22270"/>
            </a:xfrm>
            <a:custGeom>
              <a:avLst/>
              <a:gdLst/>
              <a:ahLst/>
              <a:cxnLst/>
              <a:rect l="l" t="t" r="r" b="b"/>
              <a:pathLst>
                <a:path w="230" h="258" extrusionOk="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1049231" y="3777135"/>
              <a:ext cx="24773" cy="14501"/>
            </a:xfrm>
            <a:custGeom>
              <a:avLst/>
              <a:gdLst/>
              <a:ahLst/>
              <a:cxnLst/>
              <a:rect l="l" t="t" r="r" b="b"/>
              <a:pathLst>
                <a:path w="287" h="168" extrusionOk="0">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1044311" y="3788011"/>
              <a:ext cx="27190" cy="7510"/>
            </a:xfrm>
            <a:custGeom>
              <a:avLst/>
              <a:gdLst/>
              <a:ahLst/>
              <a:cxnLst/>
              <a:rect l="l" t="t" r="r" b="b"/>
              <a:pathLst>
                <a:path w="315" h="87" extrusionOk="0">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1046728" y="3793621"/>
              <a:ext cx="27276" cy="11221"/>
            </a:xfrm>
            <a:custGeom>
              <a:avLst/>
              <a:gdLst/>
              <a:ahLst/>
              <a:cxnLst/>
              <a:rect l="l" t="t" r="r" b="b"/>
              <a:pathLst>
                <a:path w="316" h="130" extrusionOk="0">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1049231" y="3796901"/>
              <a:ext cx="24773" cy="14415"/>
            </a:xfrm>
            <a:custGeom>
              <a:avLst/>
              <a:gdLst/>
              <a:ahLst/>
              <a:cxnLst/>
              <a:rect l="l" t="t" r="r" b="b"/>
              <a:pathLst>
                <a:path w="287" h="167" extrusionOk="0">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1056654" y="3799750"/>
              <a:ext cx="19853" cy="21148"/>
            </a:xfrm>
            <a:custGeom>
              <a:avLst/>
              <a:gdLst/>
              <a:ahLst/>
              <a:cxnLst/>
              <a:rect l="l" t="t" r="r" b="b"/>
              <a:pathLst>
                <a:path w="230" h="245" extrusionOk="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1068998" y="3800440"/>
              <a:ext cx="9927" cy="25205"/>
            </a:xfrm>
            <a:custGeom>
              <a:avLst/>
              <a:gdLst/>
              <a:ahLst/>
              <a:cxnLst/>
              <a:rect l="l" t="t" r="r" b="b"/>
              <a:pathLst>
                <a:path w="115" h="292" extrusionOk="0">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1078838" y="3800440"/>
              <a:ext cx="7510" cy="27190"/>
            </a:xfrm>
            <a:custGeom>
              <a:avLst/>
              <a:gdLst/>
              <a:ahLst/>
              <a:cxnLst/>
              <a:rect l="l" t="t" r="r" b="b"/>
              <a:pathLst>
                <a:path w="87" h="315" extrusionOk="0">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1081341" y="3799750"/>
              <a:ext cx="17350" cy="22960"/>
            </a:xfrm>
            <a:custGeom>
              <a:avLst/>
              <a:gdLst/>
              <a:ahLst/>
              <a:cxnLst/>
              <a:rect l="l" t="t" r="r" b="b"/>
              <a:pathLst>
                <a:path w="201" h="266" extrusionOk="0">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1083844" y="3796988"/>
              <a:ext cx="24773" cy="15882"/>
            </a:xfrm>
            <a:custGeom>
              <a:avLst/>
              <a:gdLst/>
              <a:ahLst/>
              <a:cxnLst/>
              <a:rect l="l" t="t" r="r" b="b"/>
              <a:pathLst>
                <a:path w="287" h="184" extrusionOk="0">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1086261" y="3793017"/>
              <a:ext cx="27276" cy="6129"/>
            </a:xfrm>
            <a:custGeom>
              <a:avLst/>
              <a:gdLst/>
              <a:ahLst/>
              <a:cxnLst/>
              <a:rect l="l" t="t" r="r" b="b"/>
              <a:pathLst>
                <a:path w="316" h="71" extrusionOk="0">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1086261" y="3783695"/>
              <a:ext cx="24773" cy="8804"/>
            </a:xfrm>
            <a:custGeom>
              <a:avLst/>
              <a:gdLst/>
              <a:ahLst/>
              <a:cxnLst/>
              <a:rect l="l" t="t" r="r" b="b"/>
              <a:pathLst>
                <a:path w="287" h="102" extrusionOk="0">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1083844" y="3772301"/>
              <a:ext cx="22270" cy="16832"/>
            </a:xfrm>
            <a:custGeom>
              <a:avLst/>
              <a:gdLst/>
              <a:ahLst/>
              <a:cxnLst/>
              <a:rect l="l" t="t" r="r" b="b"/>
              <a:pathLst>
                <a:path w="258" h="195" extrusionOk="0">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1081341" y="3763324"/>
              <a:ext cx="14933" cy="24773"/>
            </a:xfrm>
            <a:custGeom>
              <a:avLst/>
              <a:gdLst/>
              <a:ahLst/>
              <a:cxnLst/>
              <a:rect l="l" t="t" r="r" b="b"/>
              <a:pathLst>
                <a:path w="173" h="287" extrusionOk="0">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1076421" y="3760907"/>
              <a:ext cx="7510" cy="25205"/>
            </a:xfrm>
            <a:custGeom>
              <a:avLst/>
              <a:gdLst/>
              <a:ahLst/>
              <a:cxnLst/>
              <a:rect l="l" t="t" r="r" b="b"/>
              <a:pathLst>
                <a:path w="87" h="292" extrusionOk="0">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1066495" y="3762720"/>
              <a:ext cx="12430" cy="25377"/>
            </a:xfrm>
            <a:custGeom>
              <a:avLst/>
              <a:gdLst/>
              <a:ahLst/>
              <a:cxnLst/>
              <a:rect l="l" t="t" r="r" b="b"/>
              <a:pathLst>
                <a:path w="144" h="294" extrusionOk="0">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1054151" y="3769798"/>
              <a:ext cx="19853" cy="18990"/>
            </a:xfrm>
            <a:custGeom>
              <a:avLst/>
              <a:gdLst/>
              <a:ahLst/>
              <a:cxnLst/>
              <a:rect l="l" t="t" r="r" b="b"/>
              <a:pathLst>
                <a:path w="230" h="220" extrusionOk="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1046728" y="3780674"/>
              <a:ext cx="27276" cy="11567"/>
            </a:xfrm>
            <a:custGeom>
              <a:avLst/>
              <a:gdLst/>
              <a:ahLst/>
              <a:cxnLst/>
              <a:rect l="l" t="t" r="r" b="b"/>
              <a:pathLst>
                <a:path w="316" h="134" extrusionOk="0">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1044311" y="3790514"/>
              <a:ext cx="27190" cy="7510"/>
            </a:xfrm>
            <a:custGeom>
              <a:avLst/>
              <a:gdLst/>
              <a:ahLst/>
              <a:cxnLst/>
              <a:rect l="l" t="t" r="r" b="b"/>
              <a:pathLst>
                <a:path w="315" h="87" extrusionOk="0">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1064164" y="3782141"/>
              <a:ext cx="27190" cy="12948"/>
            </a:xfrm>
            <a:custGeom>
              <a:avLst/>
              <a:gdLst/>
              <a:ahLst/>
              <a:cxnLst/>
              <a:rect l="l" t="t" r="r" b="b"/>
              <a:pathLst>
                <a:path w="315" h="150" extrusionOk="0">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1076421" y="3782141"/>
              <a:ext cx="14847" cy="20803"/>
            </a:xfrm>
            <a:custGeom>
              <a:avLst/>
              <a:gdLst/>
              <a:ahLst/>
              <a:cxnLst/>
              <a:rect l="l" t="t" r="r" b="b"/>
              <a:pathLst>
                <a:path w="172" h="241" extrusionOk="0">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a:off x="1160407" y="3501525"/>
              <a:ext cx="9927" cy="17350"/>
            </a:xfrm>
            <a:custGeom>
              <a:avLst/>
              <a:gdLst/>
              <a:ahLst/>
              <a:cxnLst/>
              <a:rect l="l" t="t" r="r" b="b"/>
              <a:pathLst>
                <a:path w="115" h="201" extrusionOk="0">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1143058" y="3499021"/>
              <a:ext cx="14933" cy="13120"/>
            </a:xfrm>
            <a:custGeom>
              <a:avLst/>
              <a:gdLst/>
              <a:ahLst/>
              <a:cxnLst/>
              <a:rect l="l" t="t" r="r" b="b"/>
              <a:pathLst>
                <a:path w="173" h="152" extrusionOk="0">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1150481" y="3500834"/>
              <a:ext cx="10013" cy="16228"/>
            </a:xfrm>
            <a:custGeom>
              <a:avLst/>
              <a:gdLst/>
              <a:ahLst/>
              <a:cxnLst/>
              <a:rect l="l" t="t" r="r" b="b"/>
              <a:pathLst>
                <a:path w="116" h="188" extrusionOk="0">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1157904" y="3501525"/>
              <a:ext cx="5006" cy="17350"/>
            </a:xfrm>
            <a:custGeom>
              <a:avLst/>
              <a:gdLst/>
              <a:ahLst/>
              <a:cxnLst/>
              <a:rect l="l" t="t" r="r" b="b"/>
              <a:pathLst>
                <a:path w="58" h="201" extrusionOk="0">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1162824" y="3499021"/>
              <a:ext cx="14933" cy="13379"/>
            </a:xfrm>
            <a:custGeom>
              <a:avLst/>
              <a:gdLst/>
              <a:ahLst/>
              <a:cxnLst/>
              <a:rect l="l" t="t" r="r" b="b"/>
              <a:pathLst>
                <a:path w="173" h="155" extrusionOk="0">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1165327" y="3497209"/>
              <a:ext cx="17350" cy="7941"/>
            </a:xfrm>
            <a:custGeom>
              <a:avLst/>
              <a:gdLst/>
              <a:ahLst/>
              <a:cxnLst/>
              <a:rect l="l" t="t" r="r" b="b"/>
              <a:pathLst>
                <a:path w="201" h="92" extrusionOk="0">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1165327" y="3491598"/>
              <a:ext cx="17350" cy="5006"/>
            </a:xfrm>
            <a:custGeom>
              <a:avLst/>
              <a:gdLst/>
              <a:ahLst/>
              <a:cxnLst/>
              <a:rect l="l" t="t" r="r" b="b"/>
              <a:pathLst>
                <a:path w="201" h="58" extrusionOk="0">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a:off x="1162824" y="3484175"/>
              <a:ext cx="17436" cy="10013"/>
            </a:xfrm>
            <a:custGeom>
              <a:avLst/>
              <a:gdLst/>
              <a:ahLst/>
              <a:cxnLst/>
              <a:rect l="l" t="t" r="r" b="b"/>
              <a:pathLst>
                <a:path w="202" h="116" extrusionOk="0">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1162824" y="3476752"/>
              <a:ext cx="12430" cy="15623"/>
            </a:xfrm>
            <a:custGeom>
              <a:avLst/>
              <a:gdLst/>
              <a:ahLst/>
              <a:cxnLst/>
              <a:rect l="l" t="t" r="r" b="b"/>
              <a:pathLst>
                <a:path w="144" h="181" extrusionOk="0">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1160407" y="3474335"/>
              <a:ext cx="5006" cy="17350"/>
            </a:xfrm>
            <a:custGeom>
              <a:avLst/>
              <a:gdLst/>
              <a:ahLst/>
              <a:cxnLst/>
              <a:rect l="l" t="t" r="r" b="b"/>
              <a:pathLst>
                <a:path w="58" h="201" extrusionOk="0">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1152984" y="3473644"/>
              <a:ext cx="7510" cy="18040"/>
            </a:xfrm>
            <a:custGeom>
              <a:avLst/>
              <a:gdLst/>
              <a:ahLst/>
              <a:cxnLst/>
              <a:rect l="l" t="t" r="r" b="b"/>
              <a:pathLst>
                <a:path w="87" h="209" extrusionOk="0">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1145561" y="3476752"/>
              <a:ext cx="12430" cy="15623"/>
            </a:xfrm>
            <a:custGeom>
              <a:avLst/>
              <a:gdLst/>
              <a:ahLst/>
              <a:cxnLst/>
              <a:rect l="l" t="t" r="r" b="b"/>
              <a:pathLst>
                <a:path w="144" h="181" extrusionOk="0">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1138138" y="3483139"/>
              <a:ext cx="17436" cy="11049"/>
            </a:xfrm>
            <a:custGeom>
              <a:avLst/>
              <a:gdLst/>
              <a:ahLst/>
              <a:cxnLst/>
              <a:rect l="l" t="t" r="r" b="b"/>
              <a:pathLst>
                <a:path w="202" h="128" extrusionOk="0">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1135721" y="3492979"/>
              <a:ext cx="19853" cy="3625"/>
            </a:xfrm>
            <a:custGeom>
              <a:avLst/>
              <a:gdLst/>
              <a:ahLst/>
              <a:cxnLst/>
              <a:rect l="l" t="t" r="r" b="b"/>
              <a:pathLst>
                <a:path w="230" h="42" extrusionOk="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1138138" y="3496518"/>
              <a:ext cx="17436" cy="6905"/>
            </a:xfrm>
            <a:custGeom>
              <a:avLst/>
              <a:gdLst/>
              <a:ahLst/>
              <a:cxnLst/>
              <a:rect l="l" t="t" r="r" b="b"/>
              <a:pathLst>
                <a:path w="202" h="80" extrusionOk="0">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1152984" y="3488145"/>
              <a:ext cx="15710" cy="14501"/>
            </a:xfrm>
            <a:custGeom>
              <a:avLst/>
              <a:gdLst/>
              <a:ahLst/>
              <a:cxnLst/>
              <a:rect l="l" t="t" r="r" b="b"/>
              <a:pathLst>
                <a:path w="182" h="168" extrusionOk="0">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1157904" y="3488145"/>
              <a:ext cx="10013" cy="15278"/>
            </a:xfrm>
            <a:custGeom>
              <a:avLst/>
              <a:gdLst/>
              <a:ahLst/>
              <a:cxnLst/>
              <a:rect l="l" t="t" r="r" b="b"/>
              <a:pathLst>
                <a:path w="116" h="177" extrusionOk="0">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1041808" y="3711447"/>
              <a:ext cx="7510" cy="15623"/>
            </a:xfrm>
            <a:custGeom>
              <a:avLst/>
              <a:gdLst/>
              <a:ahLst/>
              <a:cxnLst/>
              <a:rect l="l" t="t" r="r" b="b"/>
              <a:pathLst>
                <a:path w="87" h="181" extrusionOk="0">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1022041" y="3709031"/>
              <a:ext cx="14933" cy="13379"/>
            </a:xfrm>
            <a:custGeom>
              <a:avLst/>
              <a:gdLst/>
              <a:ahLst/>
              <a:cxnLst/>
              <a:rect l="l" t="t" r="r" b="b"/>
              <a:pathLst>
                <a:path w="173" h="155" extrusionOk="0">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1026961" y="3711447"/>
              <a:ext cx="12430" cy="17436"/>
            </a:xfrm>
            <a:custGeom>
              <a:avLst/>
              <a:gdLst/>
              <a:ahLst/>
              <a:cxnLst/>
              <a:rect l="l" t="t" r="r" b="b"/>
              <a:pathLst>
                <a:path w="144" h="202" extrusionOk="0">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1036888" y="3711447"/>
              <a:ext cx="5006" cy="17436"/>
            </a:xfrm>
            <a:custGeom>
              <a:avLst/>
              <a:gdLst/>
              <a:ahLst/>
              <a:cxnLst/>
              <a:rect l="l" t="t" r="r" b="b"/>
              <a:pathLst>
                <a:path w="58" h="202" extrusionOk="0">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1041808" y="3709031"/>
              <a:ext cx="14933" cy="13379"/>
            </a:xfrm>
            <a:custGeom>
              <a:avLst/>
              <a:gdLst/>
              <a:ahLst/>
              <a:cxnLst/>
              <a:rect l="l" t="t" r="r" b="b"/>
              <a:pathLst>
                <a:path w="173" h="155" extrusionOk="0">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1044311" y="3707132"/>
              <a:ext cx="17350" cy="8028"/>
            </a:xfrm>
            <a:custGeom>
              <a:avLst/>
              <a:gdLst/>
              <a:ahLst/>
              <a:cxnLst/>
              <a:rect l="l" t="t" r="r" b="b"/>
              <a:pathLst>
                <a:path w="201" h="93" extrusionOk="0">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1044311" y="3701607"/>
              <a:ext cx="17350" cy="5006"/>
            </a:xfrm>
            <a:custGeom>
              <a:avLst/>
              <a:gdLst/>
              <a:ahLst/>
              <a:cxnLst/>
              <a:rect l="l" t="t" r="r" b="b"/>
              <a:pathLst>
                <a:path w="201" h="58" extrusionOk="0">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1041808" y="3694184"/>
              <a:ext cx="17350" cy="9927"/>
            </a:xfrm>
            <a:custGeom>
              <a:avLst/>
              <a:gdLst/>
              <a:ahLst/>
              <a:cxnLst/>
              <a:rect l="l" t="t" r="r" b="b"/>
              <a:pathLst>
                <a:path w="201" h="115" extrusionOk="0">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1041808" y="3689264"/>
              <a:ext cx="12430" cy="14847"/>
            </a:xfrm>
            <a:custGeom>
              <a:avLst/>
              <a:gdLst/>
              <a:ahLst/>
              <a:cxnLst/>
              <a:rect l="l" t="t" r="r" b="b"/>
              <a:pathLst>
                <a:path w="144" h="172" extrusionOk="0">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1041808" y="3684258"/>
              <a:ext cx="5006" cy="17436"/>
            </a:xfrm>
            <a:custGeom>
              <a:avLst/>
              <a:gdLst/>
              <a:ahLst/>
              <a:cxnLst/>
              <a:rect l="l" t="t" r="r" b="b"/>
              <a:pathLst>
                <a:path w="58" h="202" extrusionOk="0">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1034385" y="3684258"/>
              <a:ext cx="5006" cy="17436"/>
            </a:xfrm>
            <a:custGeom>
              <a:avLst/>
              <a:gdLst/>
              <a:ahLst/>
              <a:cxnLst/>
              <a:rect l="l" t="t" r="r" b="b"/>
              <a:pathLst>
                <a:path w="58" h="202" extrusionOk="0">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1024544" y="3686070"/>
              <a:ext cx="12430" cy="15623"/>
            </a:xfrm>
            <a:custGeom>
              <a:avLst/>
              <a:gdLst/>
              <a:ahLst/>
              <a:cxnLst/>
              <a:rect l="l" t="t" r="r" b="b"/>
              <a:pathLst>
                <a:path w="144" h="181" extrusionOk="0">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1019538" y="3694184"/>
              <a:ext cx="14933" cy="9927"/>
            </a:xfrm>
            <a:custGeom>
              <a:avLst/>
              <a:gdLst/>
              <a:ahLst/>
              <a:cxnLst/>
              <a:rect l="l" t="t" r="r" b="b"/>
              <a:pathLst>
                <a:path w="173" h="115" extrusionOk="0">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1017121" y="3702988"/>
              <a:ext cx="17350" cy="3625"/>
            </a:xfrm>
            <a:custGeom>
              <a:avLst/>
              <a:gdLst/>
              <a:ahLst/>
              <a:cxnLst/>
              <a:rect l="l" t="t" r="r" b="b"/>
              <a:pathLst>
                <a:path w="201" h="42" extrusionOk="0">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1017121" y="3707909"/>
              <a:ext cx="17350" cy="5524"/>
            </a:xfrm>
            <a:custGeom>
              <a:avLst/>
              <a:gdLst/>
              <a:ahLst/>
              <a:cxnLst/>
              <a:rect l="l" t="t" r="r" b="b"/>
              <a:pathLst>
                <a:path w="201" h="64" extrusionOk="0">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1019538" y="3709031"/>
              <a:ext cx="17436" cy="8459"/>
            </a:xfrm>
            <a:custGeom>
              <a:avLst/>
              <a:gdLst/>
              <a:ahLst/>
              <a:cxnLst/>
              <a:rect l="l" t="t" r="r" b="b"/>
              <a:pathLst>
                <a:path w="202" h="98" extrusionOk="0">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1024544" y="3710498"/>
              <a:ext cx="12430" cy="14415"/>
            </a:xfrm>
            <a:custGeom>
              <a:avLst/>
              <a:gdLst/>
              <a:ahLst/>
              <a:cxnLst/>
              <a:rect l="l" t="t" r="r" b="b"/>
              <a:pathLst>
                <a:path w="144" h="167" extrusionOk="0">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1031968" y="3711447"/>
              <a:ext cx="7423" cy="17436"/>
            </a:xfrm>
            <a:custGeom>
              <a:avLst/>
              <a:gdLst/>
              <a:ahLst/>
              <a:cxnLst/>
              <a:rect l="l" t="t" r="r" b="b"/>
              <a:pathLst>
                <a:path w="86" h="202" extrusionOk="0">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1039305" y="3711447"/>
              <a:ext cx="5093" cy="17436"/>
            </a:xfrm>
            <a:custGeom>
              <a:avLst/>
              <a:gdLst/>
              <a:ahLst/>
              <a:cxnLst/>
              <a:rect l="l" t="t" r="r" b="b"/>
              <a:pathLst>
                <a:path w="59" h="202" extrusionOk="0">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1041808" y="3710498"/>
              <a:ext cx="12430" cy="15882"/>
            </a:xfrm>
            <a:custGeom>
              <a:avLst/>
              <a:gdLst/>
              <a:ahLst/>
              <a:cxnLst/>
              <a:rect l="l" t="t" r="r" b="b"/>
              <a:pathLst>
                <a:path w="144" h="184" extrusionOk="0">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1044311" y="3709031"/>
              <a:ext cx="14847" cy="9927"/>
            </a:xfrm>
            <a:custGeom>
              <a:avLst/>
              <a:gdLst/>
              <a:ahLst/>
              <a:cxnLst/>
              <a:rect l="l" t="t" r="r" b="b"/>
              <a:pathLst>
                <a:path w="172" h="115" extrusionOk="0">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1044311" y="3706527"/>
              <a:ext cx="17350" cy="3625"/>
            </a:xfrm>
            <a:custGeom>
              <a:avLst/>
              <a:gdLst/>
              <a:ahLst/>
              <a:cxnLst/>
              <a:rect l="l" t="t" r="r" b="b"/>
              <a:pathLst>
                <a:path w="201" h="42" extrusionOk="0">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1044311" y="3699708"/>
              <a:ext cx="17350" cy="5524"/>
            </a:xfrm>
            <a:custGeom>
              <a:avLst/>
              <a:gdLst/>
              <a:ahLst/>
              <a:cxnLst/>
              <a:rect l="l" t="t" r="r" b="b"/>
              <a:pathLst>
                <a:path w="201" h="64" extrusionOk="0">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1041808" y="3690645"/>
              <a:ext cx="17350" cy="12084"/>
            </a:xfrm>
            <a:custGeom>
              <a:avLst/>
              <a:gdLst/>
              <a:ahLst/>
              <a:cxnLst/>
              <a:rect l="l" t="t" r="r" b="b"/>
              <a:pathLst>
                <a:path w="201"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1041808" y="3686070"/>
              <a:ext cx="10013" cy="15623"/>
            </a:xfrm>
            <a:custGeom>
              <a:avLst/>
              <a:gdLst/>
              <a:ahLst/>
              <a:cxnLst/>
              <a:rect l="l" t="t" r="r" b="b"/>
              <a:pathLst>
                <a:path w="116" h="181" extrusionOk="0">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1036888" y="3684258"/>
              <a:ext cx="5006" cy="17436"/>
            </a:xfrm>
            <a:custGeom>
              <a:avLst/>
              <a:gdLst/>
              <a:ahLst/>
              <a:cxnLst/>
              <a:rect l="l" t="t" r="r" b="b"/>
              <a:pathLst>
                <a:path w="58" h="202" extrusionOk="0">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1029465" y="3686070"/>
              <a:ext cx="9927" cy="16228"/>
            </a:xfrm>
            <a:custGeom>
              <a:avLst/>
              <a:gdLst/>
              <a:ahLst/>
              <a:cxnLst/>
              <a:rect l="l" t="t" r="r" b="b"/>
              <a:pathLst>
                <a:path w="115" h="188" extrusionOk="0">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1022041" y="3689264"/>
              <a:ext cx="14933" cy="14847"/>
            </a:xfrm>
            <a:custGeom>
              <a:avLst/>
              <a:gdLst/>
              <a:ahLst/>
              <a:cxnLst/>
              <a:rect l="l" t="t" r="r" b="b"/>
              <a:pathLst>
                <a:path w="173" h="172" extrusionOk="0">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1017121" y="3696687"/>
              <a:ext cx="17350" cy="8545"/>
            </a:xfrm>
            <a:custGeom>
              <a:avLst/>
              <a:gdLst/>
              <a:ahLst/>
              <a:cxnLst/>
              <a:rect l="l" t="t" r="r" b="b"/>
              <a:pathLst>
                <a:path w="201" h="99" extrusionOk="0">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1017121" y="3704024"/>
              <a:ext cx="17350" cy="5093"/>
            </a:xfrm>
            <a:custGeom>
              <a:avLst/>
              <a:gdLst/>
              <a:ahLst/>
              <a:cxnLst/>
              <a:rect l="l" t="t" r="r" b="b"/>
              <a:pathLst>
                <a:path w="201" h="59" extrusionOk="0">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1031968" y="3698068"/>
              <a:ext cx="14847" cy="14501"/>
            </a:xfrm>
            <a:custGeom>
              <a:avLst/>
              <a:gdLst/>
              <a:ahLst/>
              <a:cxnLst/>
              <a:rect l="l" t="t" r="r" b="b"/>
              <a:pathLst>
                <a:path w="172" h="168" extrusionOk="0">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1036888" y="3699104"/>
              <a:ext cx="9927" cy="14329"/>
            </a:xfrm>
            <a:custGeom>
              <a:avLst/>
              <a:gdLst/>
              <a:ahLst/>
              <a:cxnLst/>
              <a:rect l="l" t="t" r="r" b="b"/>
              <a:pathLst>
                <a:path w="115" h="166" extrusionOk="0">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1157904" y="3815201"/>
              <a:ext cx="10013" cy="17436"/>
            </a:xfrm>
            <a:custGeom>
              <a:avLst/>
              <a:gdLst/>
              <a:ahLst/>
              <a:cxnLst/>
              <a:rect l="l" t="t" r="r" b="b"/>
              <a:pathLst>
                <a:path w="116" h="202" extrusionOk="0">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1140641" y="3814165"/>
              <a:ext cx="14933" cy="13466"/>
            </a:xfrm>
            <a:custGeom>
              <a:avLst/>
              <a:gdLst/>
              <a:ahLst/>
              <a:cxnLst/>
              <a:rect l="l" t="t" r="r" b="b"/>
              <a:pathLst>
                <a:path w="173" h="156" extrusionOk="0">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1148064" y="3815201"/>
              <a:ext cx="9927" cy="17436"/>
            </a:xfrm>
            <a:custGeom>
              <a:avLst/>
              <a:gdLst/>
              <a:ahLst/>
              <a:cxnLst/>
              <a:rect l="l" t="t" r="r" b="b"/>
              <a:pathLst>
                <a:path w="115" h="202" extrusionOk="0">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1155487" y="3815201"/>
              <a:ext cx="5006" cy="19853"/>
            </a:xfrm>
            <a:custGeom>
              <a:avLst/>
              <a:gdLst/>
              <a:ahLst/>
              <a:cxnLst/>
              <a:rect l="l" t="t" r="r" b="b"/>
              <a:pathLst>
                <a:path w="58" h="230" extrusionOk="0">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1160407" y="3814165"/>
              <a:ext cx="14847" cy="12084"/>
            </a:xfrm>
            <a:custGeom>
              <a:avLst/>
              <a:gdLst/>
              <a:ahLst/>
              <a:cxnLst/>
              <a:rect l="l" t="t" r="r" b="b"/>
              <a:pathLst>
                <a:path w="172" h="140" extrusionOk="0">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5"/>
            <p:cNvSpPr/>
            <p:nvPr/>
          </p:nvSpPr>
          <p:spPr>
            <a:xfrm>
              <a:off x="1160407" y="3810885"/>
              <a:ext cx="19853" cy="8718"/>
            </a:xfrm>
            <a:custGeom>
              <a:avLst/>
              <a:gdLst/>
              <a:ahLst/>
              <a:cxnLst/>
              <a:rect l="l" t="t" r="r" b="b"/>
              <a:pathLst>
                <a:path w="230" h="101" extrusionOk="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5"/>
            <p:cNvSpPr/>
            <p:nvPr/>
          </p:nvSpPr>
          <p:spPr>
            <a:xfrm>
              <a:off x="1162824" y="3806741"/>
              <a:ext cx="17436" cy="5438"/>
            </a:xfrm>
            <a:custGeom>
              <a:avLst/>
              <a:gdLst/>
              <a:ahLst/>
              <a:cxnLst/>
              <a:rect l="l" t="t" r="r" b="b"/>
              <a:pathLst>
                <a:path w="202" h="63" extrusionOk="0">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1160407" y="3799405"/>
              <a:ext cx="17350" cy="8459"/>
            </a:xfrm>
            <a:custGeom>
              <a:avLst/>
              <a:gdLst/>
              <a:ahLst/>
              <a:cxnLst/>
              <a:rect l="l" t="t" r="r" b="b"/>
              <a:pathLst>
                <a:path w="201" h="98" extrusionOk="0">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1160407" y="3791981"/>
              <a:ext cx="12430" cy="15882"/>
            </a:xfrm>
            <a:custGeom>
              <a:avLst/>
              <a:gdLst/>
              <a:ahLst/>
              <a:cxnLst/>
              <a:rect l="l" t="t" r="r" b="b"/>
              <a:pathLst>
                <a:path w="144" h="184" extrusionOk="0">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1157904" y="3788011"/>
              <a:ext cx="5006" cy="17436"/>
            </a:xfrm>
            <a:custGeom>
              <a:avLst/>
              <a:gdLst/>
              <a:ahLst/>
              <a:cxnLst/>
              <a:rect l="l" t="t" r="r" b="b"/>
              <a:pathLst>
                <a:path w="58" h="202" extrusionOk="0">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1150481" y="3788011"/>
              <a:ext cx="7510" cy="17436"/>
            </a:xfrm>
            <a:custGeom>
              <a:avLst/>
              <a:gdLst/>
              <a:ahLst/>
              <a:cxnLst/>
              <a:rect l="l" t="t" r="r" b="b"/>
              <a:pathLst>
                <a:path w="87" h="202" extrusionOk="0">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1143058" y="3791981"/>
              <a:ext cx="12516" cy="15882"/>
            </a:xfrm>
            <a:custGeom>
              <a:avLst/>
              <a:gdLst/>
              <a:ahLst/>
              <a:cxnLst/>
              <a:rect l="l" t="t" r="r" b="b"/>
              <a:pathLst>
                <a:path w="145" h="184" extrusionOk="0">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1138138" y="3797937"/>
              <a:ext cx="17436" cy="10962"/>
            </a:xfrm>
            <a:custGeom>
              <a:avLst/>
              <a:gdLst/>
              <a:ahLst/>
              <a:cxnLst/>
              <a:rect l="l" t="t" r="r" b="b"/>
              <a:pathLst>
                <a:path w="202" h="127" extrusionOk="0">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1135721" y="3807777"/>
              <a:ext cx="17350" cy="2590"/>
            </a:xfrm>
            <a:custGeom>
              <a:avLst/>
              <a:gdLst/>
              <a:ahLst/>
              <a:cxnLst/>
              <a:rect l="l" t="t" r="r" b="b"/>
              <a:pathLst>
                <a:path w="201" h="30" extrusionOk="0">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1135721" y="3812784"/>
              <a:ext cx="17350" cy="6129"/>
            </a:xfrm>
            <a:custGeom>
              <a:avLst/>
              <a:gdLst/>
              <a:ahLst/>
              <a:cxnLst/>
              <a:rect l="l" t="t" r="r" b="b"/>
              <a:pathLst>
                <a:path w="201" h="71" extrusionOk="0">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1135721" y="3811748"/>
              <a:ext cx="17350" cy="10099"/>
            </a:xfrm>
            <a:custGeom>
              <a:avLst/>
              <a:gdLst/>
              <a:ahLst/>
              <a:cxnLst/>
              <a:rect l="l" t="t" r="r" b="b"/>
              <a:pathLst>
                <a:path w="201" h="117" extrusionOk="0">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1143058" y="3814510"/>
              <a:ext cx="12516" cy="15623"/>
            </a:xfrm>
            <a:custGeom>
              <a:avLst/>
              <a:gdLst/>
              <a:ahLst/>
              <a:cxnLst/>
              <a:rect l="l" t="t" r="r" b="b"/>
              <a:pathLst>
                <a:path w="145" h="181" extrusionOk="0">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1150481" y="3815201"/>
              <a:ext cx="5093" cy="17436"/>
            </a:xfrm>
            <a:custGeom>
              <a:avLst/>
              <a:gdLst/>
              <a:ahLst/>
              <a:cxnLst/>
              <a:rect l="l" t="t" r="r" b="b"/>
              <a:pathLst>
                <a:path w="59" h="202" extrusionOk="0">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1157904" y="3815201"/>
              <a:ext cx="7510" cy="18040"/>
            </a:xfrm>
            <a:custGeom>
              <a:avLst/>
              <a:gdLst/>
              <a:ahLst/>
              <a:cxnLst/>
              <a:rect l="l" t="t" r="r" b="b"/>
              <a:pathLst>
                <a:path w="87" h="209" extrusionOk="0">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1157904" y="3815201"/>
              <a:ext cx="12430" cy="14933"/>
            </a:xfrm>
            <a:custGeom>
              <a:avLst/>
              <a:gdLst/>
              <a:ahLst/>
              <a:cxnLst/>
              <a:rect l="l" t="t" r="r" b="b"/>
              <a:pathLst>
                <a:path w="144" h="173" extrusionOk="0">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1160407" y="3812784"/>
              <a:ext cx="17350" cy="10962"/>
            </a:xfrm>
            <a:custGeom>
              <a:avLst/>
              <a:gdLst/>
              <a:ahLst/>
              <a:cxnLst/>
              <a:rect l="l" t="t" r="r" b="b"/>
              <a:pathLst>
                <a:path w="201" h="127" extrusionOk="0">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1162824" y="3810280"/>
              <a:ext cx="17436" cy="5006"/>
            </a:xfrm>
            <a:custGeom>
              <a:avLst/>
              <a:gdLst/>
              <a:ahLst/>
              <a:cxnLst/>
              <a:rect l="l" t="t" r="r" b="b"/>
              <a:pathLst>
                <a:path w="202" h="58" extrusionOk="0">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1162824" y="3803461"/>
              <a:ext cx="17436" cy="6905"/>
            </a:xfrm>
            <a:custGeom>
              <a:avLst/>
              <a:gdLst/>
              <a:ahLst/>
              <a:cxnLst/>
              <a:rect l="l" t="t" r="r" b="b"/>
              <a:pathLst>
                <a:path w="202" h="80" extrusionOk="0">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1160407" y="3795434"/>
              <a:ext cx="14847" cy="12430"/>
            </a:xfrm>
            <a:custGeom>
              <a:avLst/>
              <a:gdLst/>
              <a:ahLst/>
              <a:cxnLst/>
              <a:rect l="l" t="t" r="r" b="b"/>
              <a:pathLst>
                <a:path w="172" h="144" extrusionOk="0">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1157904" y="3790514"/>
              <a:ext cx="12430" cy="15623"/>
            </a:xfrm>
            <a:custGeom>
              <a:avLst/>
              <a:gdLst/>
              <a:ahLst/>
              <a:cxnLst/>
              <a:rect l="l" t="t" r="r" b="b"/>
              <a:pathLst>
                <a:path w="144" h="181" extrusionOk="0">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1155487" y="3788011"/>
              <a:ext cx="5006" cy="17436"/>
            </a:xfrm>
            <a:custGeom>
              <a:avLst/>
              <a:gdLst/>
              <a:ahLst/>
              <a:cxnLst/>
              <a:rect l="l" t="t" r="r" b="b"/>
              <a:pathLst>
                <a:path w="58" h="202" extrusionOk="0">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1148064" y="3788011"/>
              <a:ext cx="9927" cy="18040"/>
            </a:xfrm>
            <a:custGeom>
              <a:avLst/>
              <a:gdLst/>
              <a:ahLst/>
              <a:cxnLst/>
              <a:rect l="l" t="t" r="r" b="b"/>
              <a:pathLst>
                <a:path w="115" h="209" extrusionOk="0">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1140641" y="3794484"/>
              <a:ext cx="14933" cy="13379"/>
            </a:xfrm>
            <a:custGeom>
              <a:avLst/>
              <a:gdLst/>
              <a:ahLst/>
              <a:cxnLst/>
              <a:rect l="l" t="t" r="r" b="b"/>
              <a:pathLst>
                <a:path w="173" h="155" extrusionOk="0">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1135721" y="3801045"/>
              <a:ext cx="17350" cy="8718"/>
            </a:xfrm>
            <a:custGeom>
              <a:avLst/>
              <a:gdLst/>
              <a:ahLst/>
              <a:cxnLst/>
              <a:rect l="l" t="t" r="r" b="b"/>
              <a:pathLst>
                <a:path w="201" h="101" extrusionOk="0">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1133218" y="3809158"/>
              <a:ext cx="19853" cy="4747"/>
            </a:xfrm>
            <a:custGeom>
              <a:avLst/>
              <a:gdLst/>
              <a:ahLst/>
              <a:cxnLst/>
              <a:rect l="l" t="t" r="r" b="b"/>
              <a:pathLst>
                <a:path w="230" h="55" extrusionOk="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1148064" y="3802857"/>
              <a:ext cx="17350" cy="14070"/>
            </a:xfrm>
            <a:custGeom>
              <a:avLst/>
              <a:gdLst/>
              <a:ahLst/>
              <a:cxnLst/>
              <a:rect l="l" t="t" r="r" b="b"/>
              <a:pathLst>
                <a:path w="201" h="163" extrusionOk="0">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1152984" y="3804325"/>
              <a:ext cx="12430" cy="13466"/>
            </a:xfrm>
            <a:custGeom>
              <a:avLst/>
              <a:gdLst/>
              <a:ahLst/>
              <a:cxnLst/>
              <a:rect l="l" t="t" r="r" b="b"/>
              <a:pathLst>
                <a:path w="144" h="156" extrusionOk="0">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1244394" y="3770747"/>
              <a:ext cx="9927" cy="17350"/>
            </a:xfrm>
            <a:custGeom>
              <a:avLst/>
              <a:gdLst/>
              <a:ahLst/>
              <a:cxnLst/>
              <a:rect l="l" t="t" r="r" b="b"/>
              <a:pathLst>
                <a:path w="115" h="201" extrusionOk="0">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1227044" y="3769711"/>
              <a:ext cx="14933" cy="13466"/>
            </a:xfrm>
            <a:custGeom>
              <a:avLst/>
              <a:gdLst/>
              <a:ahLst/>
              <a:cxnLst/>
              <a:rect l="l" t="t" r="r" b="b"/>
              <a:pathLst>
                <a:path w="173" h="156" extrusionOk="0">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1234467" y="3770747"/>
              <a:ext cx="10013" cy="17350"/>
            </a:xfrm>
            <a:custGeom>
              <a:avLst/>
              <a:gdLst/>
              <a:ahLst/>
              <a:cxnLst/>
              <a:rect l="l" t="t" r="r" b="b"/>
              <a:pathLst>
                <a:path w="116" h="201" extrusionOk="0">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1241891" y="3770747"/>
              <a:ext cx="5006" cy="19853"/>
            </a:xfrm>
            <a:custGeom>
              <a:avLst/>
              <a:gdLst/>
              <a:ahLst/>
              <a:cxnLst/>
              <a:rect l="l" t="t" r="r" b="b"/>
              <a:pathLst>
                <a:path w="58" h="230" extrusionOk="0">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1246811" y="3769711"/>
              <a:ext cx="17436" cy="13466"/>
            </a:xfrm>
            <a:custGeom>
              <a:avLst/>
              <a:gdLst/>
              <a:ahLst/>
              <a:cxnLst/>
              <a:rect l="l" t="t" r="r" b="b"/>
              <a:pathLst>
                <a:path w="202" h="156" extrusionOk="0">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1246811" y="3767208"/>
              <a:ext cx="19853" cy="7941"/>
            </a:xfrm>
            <a:custGeom>
              <a:avLst/>
              <a:gdLst/>
              <a:ahLst/>
              <a:cxnLst/>
              <a:rect l="l" t="t" r="r" b="b"/>
              <a:pathLst>
                <a:path w="230" h="92" extrusionOk="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1249314" y="3762288"/>
              <a:ext cx="17350" cy="5438"/>
            </a:xfrm>
            <a:custGeom>
              <a:avLst/>
              <a:gdLst/>
              <a:ahLst/>
              <a:cxnLst/>
              <a:rect l="l" t="t" r="r" b="b"/>
              <a:pathLst>
                <a:path w="201" h="63" extrusionOk="0">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1246811" y="3753484"/>
              <a:ext cx="17436" cy="9927"/>
            </a:xfrm>
            <a:custGeom>
              <a:avLst/>
              <a:gdLst/>
              <a:ahLst/>
              <a:cxnLst/>
              <a:rect l="l" t="t" r="r" b="b"/>
              <a:pathLst>
                <a:path w="202" h="115" extrusionOk="0">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1246811" y="3747873"/>
              <a:ext cx="12516" cy="15537"/>
            </a:xfrm>
            <a:custGeom>
              <a:avLst/>
              <a:gdLst/>
              <a:ahLst/>
              <a:cxnLst/>
              <a:rect l="l" t="t" r="r" b="b"/>
              <a:pathLst>
                <a:path w="145" h="180" extrusionOk="0">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1244394" y="3743557"/>
              <a:ext cx="5006" cy="17436"/>
            </a:xfrm>
            <a:custGeom>
              <a:avLst/>
              <a:gdLst/>
              <a:ahLst/>
              <a:cxnLst/>
              <a:rect l="l" t="t" r="r" b="b"/>
              <a:pathLst>
                <a:path w="58" h="202" extrusionOk="0">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1236971" y="3743557"/>
              <a:ext cx="7510" cy="17436"/>
            </a:xfrm>
            <a:custGeom>
              <a:avLst/>
              <a:gdLst/>
              <a:ahLst/>
              <a:cxnLst/>
              <a:rect l="l" t="t" r="r" b="b"/>
              <a:pathLst>
                <a:path w="87" h="202" extrusionOk="0">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1229547" y="3747528"/>
              <a:ext cx="12430" cy="15882"/>
            </a:xfrm>
            <a:custGeom>
              <a:avLst/>
              <a:gdLst/>
              <a:ahLst/>
              <a:cxnLst/>
              <a:rect l="l" t="t" r="r" b="b"/>
              <a:pathLst>
                <a:path w="144" h="184" extrusionOk="0">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1224627" y="3753484"/>
              <a:ext cx="14933" cy="10962"/>
            </a:xfrm>
            <a:custGeom>
              <a:avLst/>
              <a:gdLst/>
              <a:ahLst/>
              <a:cxnLst/>
              <a:rect l="l" t="t" r="r" b="b"/>
              <a:pathLst>
                <a:path w="173" h="127" extrusionOk="0">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1222124" y="3763324"/>
              <a:ext cx="17436" cy="5006"/>
            </a:xfrm>
            <a:custGeom>
              <a:avLst/>
              <a:gdLst/>
              <a:ahLst/>
              <a:cxnLst/>
              <a:rect l="l" t="t" r="r" b="b"/>
              <a:pathLst>
                <a:path w="202" h="58" extrusionOk="0">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1222124" y="3767208"/>
              <a:ext cx="17436" cy="6129"/>
            </a:xfrm>
            <a:custGeom>
              <a:avLst/>
              <a:gdLst/>
              <a:ahLst/>
              <a:cxnLst/>
              <a:rect l="l" t="t" r="r" b="b"/>
              <a:pathLst>
                <a:path w="202" h="71" extrusionOk="0">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1222124" y="3768330"/>
              <a:ext cx="17436" cy="9927"/>
            </a:xfrm>
            <a:custGeom>
              <a:avLst/>
              <a:gdLst/>
              <a:ahLst/>
              <a:cxnLst/>
              <a:rect l="l" t="t" r="r" b="b"/>
              <a:pathLst>
                <a:path w="202" h="115" extrusionOk="0">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5"/>
            <p:cNvSpPr/>
            <p:nvPr/>
          </p:nvSpPr>
          <p:spPr>
            <a:xfrm>
              <a:off x="1229547" y="3770747"/>
              <a:ext cx="12430" cy="14933"/>
            </a:xfrm>
            <a:custGeom>
              <a:avLst/>
              <a:gdLst/>
              <a:ahLst/>
              <a:cxnLst/>
              <a:rect l="l" t="t" r="r" b="b"/>
              <a:pathLst>
                <a:path w="144" h="173" extrusionOk="0">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1236971" y="3770747"/>
              <a:ext cx="7510" cy="18040"/>
            </a:xfrm>
            <a:custGeom>
              <a:avLst/>
              <a:gdLst/>
              <a:ahLst/>
              <a:cxnLst/>
              <a:rect l="l" t="t" r="r" b="b"/>
              <a:pathLst>
                <a:path w="87" h="209" extrusionOk="0">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1244394" y="3770747"/>
              <a:ext cx="5006" cy="19853"/>
            </a:xfrm>
            <a:custGeom>
              <a:avLst/>
              <a:gdLst/>
              <a:ahLst/>
              <a:cxnLst/>
              <a:rect l="l" t="t" r="r" b="b"/>
              <a:pathLst>
                <a:path w="58" h="230" extrusionOk="0">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a:off x="1246811" y="3770747"/>
              <a:ext cx="12516" cy="14933"/>
            </a:xfrm>
            <a:custGeom>
              <a:avLst/>
              <a:gdLst/>
              <a:ahLst/>
              <a:cxnLst/>
              <a:rect l="l" t="t" r="r" b="b"/>
              <a:pathLst>
                <a:path w="145" h="173" extrusionOk="0">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a:off x="1246811" y="3768330"/>
              <a:ext cx="17436" cy="10962"/>
            </a:xfrm>
            <a:custGeom>
              <a:avLst/>
              <a:gdLst/>
              <a:ahLst/>
              <a:cxnLst/>
              <a:rect l="l" t="t" r="r" b="b"/>
              <a:pathLst>
                <a:path w="202" h="127" extrusionOk="0">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5"/>
            <p:cNvSpPr/>
            <p:nvPr/>
          </p:nvSpPr>
          <p:spPr>
            <a:xfrm>
              <a:off x="1246811" y="3765827"/>
              <a:ext cx="19853" cy="5006"/>
            </a:xfrm>
            <a:custGeom>
              <a:avLst/>
              <a:gdLst/>
              <a:ahLst/>
              <a:cxnLst/>
              <a:rect l="l" t="t" r="r" b="b"/>
              <a:pathLst>
                <a:path w="230" h="58" extrusionOk="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5"/>
            <p:cNvSpPr/>
            <p:nvPr/>
          </p:nvSpPr>
          <p:spPr>
            <a:xfrm>
              <a:off x="1249314" y="3759008"/>
              <a:ext cx="17350" cy="6905"/>
            </a:xfrm>
            <a:custGeom>
              <a:avLst/>
              <a:gdLst/>
              <a:ahLst/>
              <a:cxnLst/>
              <a:rect l="l" t="t" r="r" b="b"/>
              <a:pathLst>
                <a:path w="201" h="80" extrusionOk="0">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5"/>
            <p:cNvSpPr/>
            <p:nvPr/>
          </p:nvSpPr>
          <p:spPr>
            <a:xfrm>
              <a:off x="1246811" y="3752448"/>
              <a:ext cx="17436" cy="11998"/>
            </a:xfrm>
            <a:custGeom>
              <a:avLst/>
              <a:gdLst/>
              <a:ahLst/>
              <a:cxnLst/>
              <a:rect l="l" t="t" r="r" b="b"/>
              <a:pathLst>
                <a:path w="202" h="139" extrusionOk="0">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a:off x="1244394" y="3746061"/>
              <a:ext cx="12430" cy="17350"/>
            </a:xfrm>
            <a:custGeom>
              <a:avLst/>
              <a:gdLst/>
              <a:ahLst/>
              <a:cxnLst/>
              <a:rect l="l" t="t" r="r" b="b"/>
              <a:pathLst>
                <a:path w="144" h="201" extrusionOk="0">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a:off x="1241891" y="3743557"/>
              <a:ext cx="5006" cy="17436"/>
            </a:xfrm>
            <a:custGeom>
              <a:avLst/>
              <a:gdLst/>
              <a:ahLst/>
              <a:cxnLst/>
              <a:rect l="l" t="t" r="r" b="b"/>
              <a:pathLst>
                <a:path w="58" h="202" extrusionOk="0">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5"/>
            <p:cNvSpPr/>
            <p:nvPr/>
          </p:nvSpPr>
          <p:spPr>
            <a:xfrm>
              <a:off x="1234467" y="3745370"/>
              <a:ext cx="10013" cy="16228"/>
            </a:xfrm>
            <a:custGeom>
              <a:avLst/>
              <a:gdLst/>
              <a:ahLst/>
              <a:cxnLst/>
              <a:rect l="l" t="t" r="r" b="b"/>
              <a:pathLst>
                <a:path w="116" h="188" extrusionOk="0">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5"/>
            <p:cNvSpPr/>
            <p:nvPr/>
          </p:nvSpPr>
          <p:spPr>
            <a:xfrm>
              <a:off x="1227044" y="3750031"/>
              <a:ext cx="14933" cy="13379"/>
            </a:xfrm>
            <a:custGeom>
              <a:avLst/>
              <a:gdLst/>
              <a:ahLst/>
              <a:cxnLst/>
              <a:rect l="l" t="t" r="r" b="b"/>
              <a:pathLst>
                <a:path w="173" h="155" extrusionOk="0">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5"/>
            <p:cNvSpPr/>
            <p:nvPr/>
          </p:nvSpPr>
          <p:spPr>
            <a:xfrm>
              <a:off x="1222124" y="3756591"/>
              <a:ext cx="17436" cy="8718"/>
            </a:xfrm>
            <a:custGeom>
              <a:avLst/>
              <a:gdLst/>
              <a:ahLst/>
              <a:cxnLst/>
              <a:rect l="l" t="t" r="r" b="b"/>
              <a:pathLst>
                <a:path w="202" h="101" extrusionOk="0">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5"/>
            <p:cNvSpPr/>
            <p:nvPr/>
          </p:nvSpPr>
          <p:spPr>
            <a:xfrm>
              <a:off x="1219707" y="3764705"/>
              <a:ext cx="19853" cy="4747"/>
            </a:xfrm>
            <a:custGeom>
              <a:avLst/>
              <a:gdLst/>
              <a:ahLst/>
              <a:cxnLst/>
              <a:rect l="l" t="t" r="r" b="b"/>
              <a:pathLst>
                <a:path w="230" h="55" extrusionOk="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5"/>
            <p:cNvSpPr/>
            <p:nvPr/>
          </p:nvSpPr>
          <p:spPr>
            <a:xfrm>
              <a:off x="1236971" y="3758404"/>
              <a:ext cx="15710" cy="14760"/>
            </a:xfrm>
            <a:custGeom>
              <a:avLst/>
              <a:gdLst/>
              <a:ahLst/>
              <a:cxnLst/>
              <a:rect l="l" t="t" r="r" b="b"/>
              <a:pathLst>
                <a:path w="182" h="171" extrusionOk="0">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5"/>
            <p:cNvSpPr/>
            <p:nvPr/>
          </p:nvSpPr>
          <p:spPr>
            <a:xfrm>
              <a:off x="1241891" y="3758404"/>
              <a:ext cx="10013" cy="14933"/>
            </a:xfrm>
            <a:custGeom>
              <a:avLst/>
              <a:gdLst/>
              <a:ahLst/>
              <a:cxnLst/>
              <a:rect l="l" t="t" r="r" b="b"/>
              <a:pathLst>
                <a:path w="116" h="173" extrusionOk="0">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5"/>
            <p:cNvSpPr/>
            <p:nvPr/>
          </p:nvSpPr>
          <p:spPr>
            <a:xfrm>
              <a:off x="1271584" y="3469415"/>
              <a:ext cx="9927" cy="17350"/>
            </a:xfrm>
            <a:custGeom>
              <a:avLst/>
              <a:gdLst/>
              <a:ahLst/>
              <a:cxnLst/>
              <a:rect l="l" t="t" r="r" b="b"/>
              <a:pathLst>
                <a:path w="115" h="201" extrusionOk="0">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5"/>
            <p:cNvSpPr/>
            <p:nvPr/>
          </p:nvSpPr>
          <p:spPr>
            <a:xfrm>
              <a:off x="1251817" y="3466911"/>
              <a:ext cx="14847" cy="13466"/>
            </a:xfrm>
            <a:custGeom>
              <a:avLst/>
              <a:gdLst/>
              <a:ahLst/>
              <a:cxnLst/>
              <a:rect l="l" t="t" r="r" b="b"/>
              <a:pathLst>
                <a:path w="172" h="156" extrusionOk="0">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5"/>
            <p:cNvSpPr/>
            <p:nvPr/>
          </p:nvSpPr>
          <p:spPr>
            <a:xfrm>
              <a:off x="1259240" y="3469415"/>
              <a:ext cx="9927" cy="17350"/>
            </a:xfrm>
            <a:custGeom>
              <a:avLst/>
              <a:gdLst/>
              <a:ahLst/>
              <a:cxnLst/>
              <a:rect l="l" t="t" r="r" b="b"/>
              <a:pathLst>
                <a:path w="115" h="201" extrusionOk="0">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5"/>
            <p:cNvSpPr/>
            <p:nvPr/>
          </p:nvSpPr>
          <p:spPr>
            <a:xfrm>
              <a:off x="1266577" y="3469415"/>
              <a:ext cx="5093" cy="17350"/>
            </a:xfrm>
            <a:custGeom>
              <a:avLst/>
              <a:gdLst/>
              <a:ahLst/>
              <a:cxnLst/>
              <a:rect l="l" t="t" r="r" b="b"/>
              <a:pathLst>
                <a:path w="59" h="201" extrusionOk="0">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5"/>
            <p:cNvSpPr/>
            <p:nvPr/>
          </p:nvSpPr>
          <p:spPr>
            <a:xfrm>
              <a:off x="1271584" y="3466911"/>
              <a:ext cx="17350" cy="13466"/>
            </a:xfrm>
            <a:custGeom>
              <a:avLst/>
              <a:gdLst/>
              <a:ahLst/>
              <a:cxnLst/>
              <a:rect l="l" t="t" r="r" b="b"/>
              <a:pathLst>
                <a:path w="201" h="156" extrusionOk="0">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5"/>
            <p:cNvSpPr/>
            <p:nvPr/>
          </p:nvSpPr>
          <p:spPr>
            <a:xfrm>
              <a:off x="1274001" y="3465012"/>
              <a:ext cx="17436" cy="8804"/>
            </a:xfrm>
            <a:custGeom>
              <a:avLst/>
              <a:gdLst/>
              <a:ahLst/>
              <a:cxnLst/>
              <a:rect l="l" t="t" r="r" b="b"/>
              <a:pathLst>
                <a:path w="202" h="102" extrusionOk="0">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5"/>
            <p:cNvSpPr/>
            <p:nvPr/>
          </p:nvSpPr>
          <p:spPr>
            <a:xfrm>
              <a:off x="1274001" y="3460092"/>
              <a:ext cx="19853" cy="6301"/>
            </a:xfrm>
            <a:custGeom>
              <a:avLst/>
              <a:gdLst/>
              <a:ahLst/>
              <a:cxnLst/>
              <a:rect l="l" t="t" r="r" b="b"/>
              <a:pathLst>
                <a:path w="230" h="73" extrusionOk="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5"/>
            <p:cNvSpPr/>
            <p:nvPr/>
          </p:nvSpPr>
          <p:spPr>
            <a:xfrm>
              <a:off x="1274001" y="3452065"/>
              <a:ext cx="17436" cy="10013"/>
            </a:xfrm>
            <a:custGeom>
              <a:avLst/>
              <a:gdLst/>
              <a:ahLst/>
              <a:cxnLst/>
              <a:rect l="l" t="t" r="r" b="b"/>
              <a:pathLst>
                <a:path w="202" h="116" extrusionOk="0">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5"/>
            <p:cNvSpPr/>
            <p:nvPr/>
          </p:nvSpPr>
          <p:spPr>
            <a:xfrm>
              <a:off x="1271584" y="3446195"/>
              <a:ext cx="12430" cy="14329"/>
            </a:xfrm>
            <a:custGeom>
              <a:avLst/>
              <a:gdLst/>
              <a:ahLst/>
              <a:cxnLst/>
              <a:rect l="l" t="t" r="r" b="b"/>
              <a:pathLst>
                <a:path w="144" h="166" extrusionOk="0">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5"/>
            <p:cNvSpPr/>
            <p:nvPr/>
          </p:nvSpPr>
          <p:spPr>
            <a:xfrm>
              <a:off x="1271584" y="3442225"/>
              <a:ext cx="5006" cy="17350"/>
            </a:xfrm>
            <a:custGeom>
              <a:avLst/>
              <a:gdLst/>
              <a:ahLst/>
              <a:cxnLst/>
              <a:rect l="l" t="t" r="r" b="b"/>
              <a:pathLst>
                <a:path w="58" h="201" extrusionOk="0">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5"/>
            <p:cNvSpPr/>
            <p:nvPr/>
          </p:nvSpPr>
          <p:spPr>
            <a:xfrm>
              <a:off x="1264160" y="3442225"/>
              <a:ext cx="5006" cy="17350"/>
            </a:xfrm>
            <a:custGeom>
              <a:avLst/>
              <a:gdLst/>
              <a:ahLst/>
              <a:cxnLst/>
              <a:rect l="l" t="t" r="r" b="b"/>
              <a:pathLst>
                <a:path w="58" h="201" extrusionOk="0">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5"/>
            <p:cNvSpPr/>
            <p:nvPr/>
          </p:nvSpPr>
          <p:spPr>
            <a:xfrm>
              <a:off x="1254234" y="3444642"/>
              <a:ext cx="12430" cy="15882"/>
            </a:xfrm>
            <a:custGeom>
              <a:avLst/>
              <a:gdLst/>
              <a:ahLst/>
              <a:cxnLst/>
              <a:rect l="l" t="t" r="r" b="b"/>
              <a:pathLst>
                <a:path w="144" h="184" extrusionOk="0">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5"/>
            <p:cNvSpPr/>
            <p:nvPr/>
          </p:nvSpPr>
          <p:spPr>
            <a:xfrm>
              <a:off x="1249314" y="3452065"/>
              <a:ext cx="17350" cy="11049"/>
            </a:xfrm>
            <a:custGeom>
              <a:avLst/>
              <a:gdLst/>
              <a:ahLst/>
              <a:cxnLst/>
              <a:rect l="l" t="t" r="r" b="b"/>
              <a:pathLst>
                <a:path w="201" h="128" extrusionOk="0">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5"/>
            <p:cNvSpPr/>
            <p:nvPr/>
          </p:nvSpPr>
          <p:spPr>
            <a:xfrm>
              <a:off x="1246811" y="3461991"/>
              <a:ext cx="19853" cy="2503"/>
            </a:xfrm>
            <a:custGeom>
              <a:avLst/>
              <a:gdLst/>
              <a:ahLst/>
              <a:cxnLst/>
              <a:rect l="l" t="t" r="r" b="b"/>
              <a:pathLst>
                <a:path w="230" h="29" extrusionOk="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5"/>
            <p:cNvSpPr/>
            <p:nvPr/>
          </p:nvSpPr>
          <p:spPr>
            <a:xfrm>
              <a:off x="1246811" y="3465789"/>
              <a:ext cx="19853" cy="6129"/>
            </a:xfrm>
            <a:custGeom>
              <a:avLst/>
              <a:gdLst/>
              <a:ahLst/>
              <a:cxnLst/>
              <a:rect l="l" t="t" r="r" b="b"/>
              <a:pathLst>
                <a:path w="230" h="71" extrusionOk="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5"/>
            <p:cNvSpPr/>
            <p:nvPr/>
          </p:nvSpPr>
          <p:spPr>
            <a:xfrm>
              <a:off x="1261657" y="3456036"/>
              <a:ext cx="17350" cy="15019"/>
            </a:xfrm>
            <a:custGeom>
              <a:avLst/>
              <a:gdLst/>
              <a:ahLst/>
              <a:cxnLst/>
              <a:rect l="l" t="t" r="r" b="b"/>
              <a:pathLst>
                <a:path w="201" h="174" extrusionOk="0">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5"/>
            <p:cNvSpPr/>
            <p:nvPr/>
          </p:nvSpPr>
          <p:spPr>
            <a:xfrm>
              <a:off x="1266577" y="3456985"/>
              <a:ext cx="12430" cy="14933"/>
            </a:xfrm>
            <a:custGeom>
              <a:avLst/>
              <a:gdLst/>
              <a:ahLst/>
              <a:cxnLst/>
              <a:rect l="l" t="t" r="r" b="b"/>
              <a:pathLst>
                <a:path w="144" h="173" extrusionOk="0">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5"/>
            <p:cNvSpPr/>
            <p:nvPr/>
          </p:nvSpPr>
          <p:spPr>
            <a:xfrm>
              <a:off x="1281424" y="3657154"/>
              <a:ext cx="10013" cy="17350"/>
            </a:xfrm>
            <a:custGeom>
              <a:avLst/>
              <a:gdLst/>
              <a:ahLst/>
              <a:cxnLst/>
              <a:rect l="l" t="t" r="r" b="b"/>
              <a:pathLst>
                <a:path w="116" h="201" extrusionOk="0">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5"/>
            <p:cNvSpPr/>
            <p:nvPr/>
          </p:nvSpPr>
          <p:spPr>
            <a:xfrm>
              <a:off x="1261657" y="3656118"/>
              <a:ext cx="14933" cy="13466"/>
            </a:xfrm>
            <a:custGeom>
              <a:avLst/>
              <a:gdLst/>
              <a:ahLst/>
              <a:cxnLst/>
              <a:rect l="l" t="t" r="r" b="b"/>
              <a:pathLst>
                <a:path w="173" h="156" extrusionOk="0">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5"/>
            <p:cNvSpPr/>
            <p:nvPr/>
          </p:nvSpPr>
          <p:spPr>
            <a:xfrm>
              <a:off x="1269080" y="3657154"/>
              <a:ext cx="9927" cy="17350"/>
            </a:xfrm>
            <a:custGeom>
              <a:avLst/>
              <a:gdLst/>
              <a:ahLst/>
              <a:cxnLst/>
              <a:rect l="l" t="t" r="r" b="b"/>
              <a:pathLst>
                <a:path w="115" h="201" extrusionOk="0">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5"/>
            <p:cNvSpPr/>
            <p:nvPr/>
          </p:nvSpPr>
          <p:spPr>
            <a:xfrm>
              <a:off x="1276504" y="3659571"/>
              <a:ext cx="5006" cy="17436"/>
            </a:xfrm>
            <a:custGeom>
              <a:avLst/>
              <a:gdLst/>
              <a:ahLst/>
              <a:cxnLst/>
              <a:rect l="l" t="t" r="r" b="b"/>
              <a:pathLst>
                <a:path w="58" h="202" extrusionOk="0">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5"/>
            <p:cNvSpPr/>
            <p:nvPr/>
          </p:nvSpPr>
          <p:spPr>
            <a:xfrm>
              <a:off x="1281424" y="3657154"/>
              <a:ext cx="14933" cy="12430"/>
            </a:xfrm>
            <a:custGeom>
              <a:avLst/>
              <a:gdLst/>
              <a:ahLst/>
              <a:cxnLst/>
              <a:rect l="l" t="t" r="r" b="b"/>
              <a:pathLst>
                <a:path w="173" h="144" extrusionOk="0">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5"/>
            <p:cNvSpPr/>
            <p:nvPr/>
          </p:nvSpPr>
          <p:spPr>
            <a:xfrm>
              <a:off x="1283927" y="3654651"/>
              <a:ext cx="17350" cy="6905"/>
            </a:xfrm>
            <a:custGeom>
              <a:avLst/>
              <a:gdLst/>
              <a:ahLst/>
              <a:cxnLst/>
              <a:rect l="l" t="t" r="r" b="b"/>
              <a:pathLst>
                <a:path w="201" h="80" extrusionOk="0">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5"/>
            <p:cNvSpPr/>
            <p:nvPr/>
          </p:nvSpPr>
          <p:spPr>
            <a:xfrm>
              <a:off x="1283927" y="3649731"/>
              <a:ext cx="17350" cy="4402"/>
            </a:xfrm>
            <a:custGeom>
              <a:avLst/>
              <a:gdLst/>
              <a:ahLst/>
              <a:cxnLst/>
              <a:rect l="l" t="t" r="r" b="b"/>
              <a:pathLst>
                <a:path w="201" h="51" extrusionOk="0">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5"/>
            <p:cNvSpPr/>
            <p:nvPr/>
          </p:nvSpPr>
          <p:spPr>
            <a:xfrm>
              <a:off x="1281424" y="3641272"/>
              <a:ext cx="17350" cy="10962"/>
            </a:xfrm>
            <a:custGeom>
              <a:avLst/>
              <a:gdLst/>
              <a:ahLst/>
              <a:cxnLst/>
              <a:rect l="l" t="t" r="r" b="b"/>
              <a:pathLst>
                <a:path w="201" h="127" extrusionOk="0">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5"/>
            <p:cNvSpPr/>
            <p:nvPr/>
          </p:nvSpPr>
          <p:spPr>
            <a:xfrm>
              <a:off x="1281424" y="3634884"/>
              <a:ext cx="12430" cy="14933"/>
            </a:xfrm>
            <a:custGeom>
              <a:avLst/>
              <a:gdLst/>
              <a:ahLst/>
              <a:cxnLst/>
              <a:rect l="l" t="t" r="r" b="b"/>
              <a:pathLst>
                <a:path w="144" h="173" extrusionOk="0">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5"/>
            <p:cNvSpPr/>
            <p:nvPr/>
          </p:nvSpPr>
          <p:spPr>
            <a:xfrm>
              <a:off x="1278921" y="3629964"/>
              <a:ext cx="5093" cy="19853"/>
            </a:xfrm>
            <a:custGeom>
              <a:avLst/>
              <a:gdLst/>
              <a:ahLst/>
              <a:cxnLst/>
              <a:rect l="l" t="t" r="r" b="b"/>
              <a:pathLst>
                <a:path w="59" h="230" extrusionOk="0">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5"/>
            <p:cNvSpPr/>
            <p:nvPr/>
          </p:nvSpPr>
          <p:spPr>
            <a:xfrm>
              <a:off x="1274001" y="3629964"/>
              <a:ext cx="5006" cy="19853"/>
            </a:xfrm>
            <a:custGeom>
              <a:avLst/>
              <a:gdLst/>
              <a:ahLst/>
              <a:cxnLst/>
              <a:rect l="l" t="t" r="r" b="b"/>
              <a:pathLst>
                <a:path w="58" h="230" extrusionOk="0">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5"/>
            <p:cNvSpPr/>
            <p:nvPr/>
          </p:nvSpPr>
          <p:spPr>
            <a:xfrm>
              <a:off x="1264160" y="3634884"/>
              <a:ext cx="12430" cy="14933"/>
            </a:xfrm>
            <a:custGeom>
              <a:avLst/>
              <a:gdLst/>
              <a:ahLst/>
              <a:cxnLst/>
              <a:rect l="l" t="t" r="r" b="b"/>
              <a:pathLst>
                <a:path w="144" h="173" extrusionOk="0">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5"/>
            <p:cNvSpPr/>
            <p:nvPr/>
          </p:nvSpPr>
          <p:spPr>
            <a:xfrm>
              <a:off x="1259240" y="3641272"/>
              <a:ext cx="14847" cy="10962"/>
            </a:xfrm>
            <a:custGeom>
              <a:avLst/>
              <a:gdLst/>
              <a:ahLst/>
              <a:cxnLst/>
              <a:rect l="l" t="t" r="r" b="b"/>
              <a:pathLst>
                <a:path w="172" h="127" extrusionOk="0">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5"/>
            <p:cNvSpPr/>
            <p:nvPr/>
          </p:nvSpPr>
          <p:spPr>
            <a:xfrm>
              <a:off x="1256737" y="3649731"/>
              <a:ext cx="17350" cy="5006"/>
            </a:xfrm>
            <a:custGeom>
              <a:avLst/>
              <a:gdLst/>
              <a:ahLst/>
              <a:cxnLst/>
              <a:rect l="l" t="t" r="r" b="b"/>
              <a:pathLst>
                <a:path w="201" h="58" extrusionOk="0">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5"/>
            <p:cNvSpPr/>
            <p:nvPr/>
          </p:nvSpPr>
          <p:spPr>
            <a:xfrm>
              <a:off x="1256737" y="3654651"/>
              <a:ext cx="17350" cy="6905"/>
            </a:xfrm>
            <a:custGeom>
              <a:avLst/>
              <a:gdLst/>
              <a:ahLst/>
              <a:cxnLst/>
              <a:rect l="l" t="t" r="r" b="b"/>
              <a:pathLst>
                <a:path w="201" h="80" extrusionOk="0">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5"/>
            <p:cNvSpPr/>
            <p:nvPr/>
          </p:nvSpPr>
          <p:spPr>
            <a:xfrm>
              <a:off x="1259240" y="3657154"/>
              <a:ext cx="17350" cy="9927"/>
            </a:xfrm>
            <a:custGeom>
              <a:avLst/>
              <a:gdLst/>
              <a:ahLst/>
              <a:cxnLst/>
              <a:rect l="l" t="t" r="r" b="b"/>
              <a:pathLst>
                <a:path w="201" h="115" extrusionOk="0">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1264160" y="3657154"/>
              <a:ext cx="12430" cy="14847"/>
            </a:xfrm>
            <a:custGeom>
              <a:avLst/>
              <a:gdLst/>
              <a:ahLst/>
              <a:cxnLst/>
              <a:rect l="l" t="t" r="r" b="b"/>
              <a:pathLst>
                <a:path w="144" h="172" extrusionOk="0">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1271584" y="3658967"/>
              <a:ext cx="7423" cy="18040"/>
            </a:xfrm>
            <a:custGeom>
              <a:avLst/>
              <a:gdLst/>
              <a:ahLst/>
              <a:cxnLst/>
              <a:rect l="l" t="t" r="r" b="b"/>
              <a:pathLst>
                <a:path w="86" h="209" extrusionOk="0">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1278921" y="3658967"/>
              <a:ext cx="5093" cy="18040"/>
            </a:xfrm>
            <a:custGeom>
              <a:avLst/>
              <a:gdLst/>
              <a:ahLst/>
              <a:cxnLst/>
              <a:rect l="l" t="t" r="r" b="b"/>
              <a:pathLst>
                <a:path w="59" h="209" extrusionOk="0">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1278921" y="3657154"/>
              <a:ext cx="12516" cy="15537"/>
            </a:xfrm>
            <a:custGeom>
              <a:avLst/>
              <a:gdLst/>
              <a:ahLst/>
              <a:cxnLst/>
              <a:rect l="l" t="t" r="r" b="b"/>
              <a:pathLst>
                <a:path w="145" h="180" extrusionOk="0">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5"/>
            <p:cNvSpPr/>
            <p:nvPr/>
          </p:nvSpPr>
          <p:spPr>
            <a:xfrm>
              <a:off x="1283927" y="3656118"/>
              <a:ext cx="14847" cy="10962"/>
            </a:xfrm>
            <a:custGeom>
              <a:avLst/>
              <a:gdLst/>
              <a:ahLst/>
              <a:cxnLst/>
              <a:rect l="l" t="t" r="r" b="b"/>
              <a:pathLst>
                <a:path w="172" h="127" extrusionOk="0">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5"/>
            <p:cNvSpPr/>
            <p:nvPr/>
          </p:nvSpPr>
          <p:spPr>
            <a:xfrm>
              <a:off x="1283927" y="3654651"/>
              <a:ext cx="17350" cy="2590"/>
            </a:xfrm>
            <a:custGeom>
              <a:avLst/>
              <a:gdLst/>
              <a:ahLst/>
              <a:cxnLst/>
              <a:rect l="l" t="t" r="r" b="b"/>
              <a:pathLst>
                <a:path w="201" h="30" extrusionOk="0">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5"/>
            <p:cNvSpPr/>
            <p:nvPr/>
          </p:nvSpPr>
          <p:spPr>
            <a:xfrm>
              <a:off x="1283927" y="3647228"/>
              <a:ext cx="17350" cy="6129"/>
            </a:xfrm>
            <a:custGeom>
              <a:avLst/>
              <a:gdLst/>
              <a:ahLst/>
              <a:cxnLst/>
              <a:rect l="l" t="t" r="r" b="b"/>
              <a:pathLst>
                <a:path w="201" h="71" extrusionOk="0">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5"/>
            <p:cNvSpPr/>
            <p:nvPr/>
          </p:nvSpPr>
          <p:spPr>
            <a:xfrm>
              <a:off x="1281424" y="3638769"/>
              <a:ext cx="14933" cy="12084"/>
            </a:xfrm>
            <a:custGeom>
              <a:avLst/>
              <a:gdLst/>
              <a:ahLst/>
              <a:cxnLst/>
              <a:rect l="l" t="t" r="r" b="b"/>
              <a:pathLst>
                <a:path w="173"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5"/>
            <p:cNvSpPr/>
            <p:nvPr/>
          </p:nvSpPr>
          <p:spPr>
            <a:xfrm>
              <a:off x="1281424" y="3632381"/>
              <a:ext cx="10013" cy="17436"/>
            </a:xfrm>
            <a:custGeom>
              <a:avLst/>
              <a:gdLst/>
              <a:ahLst/>
              <a:cxnLst/>
              <a:rect l="l" t="t" r="r" b="b"/>
              <a:pathLst>
                <a:path w="116" h="202" extrusionOk="0">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a:off x="1276504" y="3629964"/>
              <a:ext cx="5006" cy="19853"/>
            </a:xfrm>
            <a:custGeom>
              <a:avLst/>
              <a:gdLst/>
              <a:ahLst/>
              <a:cxnLst/>
              <a:rect l="l" t="t" r="r" b="b"/>
              <a:pathLst>
                <a:path w="58" h="230" extrusionOk="0">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5"/>
            <p:cNvSpPr/>
            <p:nvPr/>
          </p:nvSpPr>
          <p:spPr>
            <a:xfrm>
              <a:off x="1269080" y="3632381"/>
              <a:ext cx="9927" cy="17436"/>
            </a:xfrm>
            <a:custGeom>
              <a:avLst/>
              <a:gdLst/>
              <a:ahLst/>
              <a:cxnLst/>
              <a:rect l="l" t="t" r="r" b="b"/>
              <a:pathLst>
                <a:path w="115" h="202" extrusionOk="0">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a:off x="1261657" y="3637388"/>
              <a:ext cx="14933" cy="13379"/>
            </a:xfrm>
            <a:custGeom>
              <a:avLst/>
              <a:gdLst/>
              <a:ahLst/>
              <a:cxnLst/>
              <a:rect l="l" t="t" r="r" b="b"/>
              <a:pathLst>
                <a:path w="173" h="155" extrusionOk="0">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5"/>
            <p:cNvSpPr/>
            <p:nvPr/>
          </p:nvSpPr>
          <p:spPr>
            <a:xfrm>
              <a:off x="1256737" y="3642912"/>
              <a:ext cx="17350" cy="8718"/>
            </a:xfrm>
            <a:custGeom>
              <a:avLst/>
              <a:gdLst/>
              <a:ahLst/>
              <a:cxnLst/>
              <a:rect l="l" t="t" r="r" b="b"/>
              <a:pathLst>
                <a:path w="201" h="101" extrusionOk="0">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a:off x="1256737" y="3652148"/>
              <a:ext cx="17350" cy="5093"/>
            </a:xfrm>
            <a:custGeom>
              <a:avLst/>
              <a:gdLst/>
              <a:ahLst/>
              <a:cxnLst/>
              <a:rect l="l" t="t" r="r" b="b"/>
              <a:pathLst>
                <a:path w="201" h="59" extrusionOk="0">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1271584" y="3646192"/>
              <a:ext cx="14847" cy="14501"/>
            </a:xfrm>
            <a:custGeom>
              <a:avLst/>
              <a:gdLst/>
              <a:ahLst/>
              <a:cxnLst/>
              <a:rect l="l" t="t" r="r" b="b"/>
              <a:pathLst>
                <a:path w="172" h="168" extrusionOk="0">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a:off x="1276504" y="3646192"/>
              <a:ext cx="9927" cy="13466"/>
            </a:xfrm>
            <a:custGeom>
              <a:avLst/>
              <a:gdLst/>
              <a:ahLst/>
              <a:cxnLst/>
              <a:rect l="l" t="t" r="r" b="b"/>
              <a:pathLst>
                <a:path w="115" h="156" extrusionOk="0">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a:off x="1293767" y="3378005"/>
              <a:ext cx="14933" cy="24773"/>
            </a:xfrm>
            <a:custGeom>
              <a:avLst/>
              <a:gdLst/>
              <a:ahLst/>
              <a:cxnLst/>
              <a:rect l="l" t="t" r="r" b="b"/>
              <a:pathLst>
                <a:path w="173" h="287" extrusionOk="0">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1266577" y="3376969"/>
              <a:ext cx="22356" cy="19076"/>
            </a:xfrm>
            <a:custGeom>
              <a:avLst/>
              <a:gdLst/>
              <a:ahLst/>
              <a:cxnLst/>
              <a:rect l="l" t="t" r="r" b="b"/>
              <a:pathLst>
                <a:path w="259" h="221" extrusionOk="0">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1278921" y="3378005"/>
              <a:ext cx="12516" cy="25377"/>
            </a:xfrm>
            <a:custGeom>
              <a:avLst/>
              <a:gdLst/>
              <a:ahLst/>
              <a:cxnLst/>
              <a:rect l="l" t="t" r="r" b="b"/>
              <a:pathLst>
                <a:path w="145" h="294" extrusionOk="0">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a:off x="1288847" y="3380422"/>
              <a:ext cx="7510" cy="24773"/>
            </a:xfrm>
            <a:custGeom>
              <a:avLst/>
              <a:gdLst/>
              <a:ahLst/>
              <a:cxnLst/>
              <a:rect l="l" t="t" r="r" b="b"/>
              <a:pathLst>
                <a:path w="87" h="287" extrusionOk="0">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1296270" y="3376969"/>
              <a:ext cx="22270" cy="18386"/>
            </a:xfrm>
            <a:custGeom>
              <a:avLst/>
              <a:gdLst/>
              <a:ahLst/>
              <a:cxnLst/>
              <a:rect l="l" t="t" r="r" b="b"/>
              <a:pathLst>
                <a:path w="258" h="213" extrusionOk="0">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1298687" y="3373689"/>
              <a:ext cx="27276" cy="11135"/>
            </a:xfrm>
            <a:custGeom>
              <a:avLst/>
              <a:gdLst/>
              <a:ahLst/>
              <a:cxnLst/>
              <a:rect l="l" t="t" r="r" b="b"/>
              <a:pathLst>
                <a:path w="316" h="129" extrusionOk="0">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a:off x="1298687" y="3366956"/>
              <a:ext cx="27276" cy="7164"/>
            </a:xfrm>
            <a:custGeom>
              <a:avLst/>
              <a:gdLst/>
              <a:ahLst/>
              <a:cxnLst/>
              <a:rect l="l" t="t" r="r" b="b"/>
              <a:pathLst>
                <a:path w="316" h="83" extrusionOk="0">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5"/>
            <p:cNvSpPr/>
            <p:nvPr/>
          </p:nvSpPr>
          <p:spPr>
            <a:xfrm>
              <a:off x="1298687" y="3354699"/>
              <a:ext cx="24859" cy="14501"/>
            </a:xfrm>
            <a:custGeom>
              <a:avLst/>
              <a:gdLst/>
              <a:ahLst/>
              <a:cxnLst/>
              <a:rect l="l" t="t" r="r" b="b"/>
              <a:pathLst>
                <a:path w="288" h="168" extrusionOk="0">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5"/>
            <p:cNvSpPr/>
            <p:nvPr/>
          </p:nvSpPr>
          <p:spPr>
            <a:xfrm>
              <a:off x="1293767" y="3345895"/>
              <a:ext cx="19853" cy="22270"/>
            </a:xfrm>
            <a:custGeom>
              <a:avLst/>
              <a:gdLst/>
              <a:ahLst/>
              <a:cxnLst/>
              <a:rect l="l" t="t" r="r" b="b"/>
              <a:pathLst>
                <a:path w="230" h="258" extrusionOk="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5"/>
            <p:cNvSpPr/>
            <p:nvPr/>
          </p:nvSpPr>
          <p:spPr>
            <a:xfrm>
              <a:off x="1291350" y="3338472"/>
              <a:ext cx="9927" cy="27276"/>
            </a:xfrm>
            <a:custGeom>
              <a:avLst/>
              <a:gdLst/>
              <a:ahLst/>
              <a:cxnLst/>
              <a:rect l="l" t="t" r="r" b="b"/>
              <a:pathLst>
                <a:path w="115" h="316" extrusionOk="0">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a:off x="1283927" y="3338472"/>
              <a:ext cx="9927" cy="27276"/>
            </a:xfrm>
            <a:custGeom>
              <a:avLst/>
              <a:gdLst/>
              <a:ahLst/>
              <a:cxnLst/>
              <a:rect l="l" t="t" r="r" b="b"/>
              <a:pathLst>
                <a:path w="115" h="316" extrusionOk="0">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a:off x="1271584" y="3345205"/>
              <a:ext cx="17350" cy="21148"/>
            </a:xfrm>
            <a:custGeom>
              <a:avLst/>
              <a:gdLst/>
              <a:ahLst/>
              <a:cxnLst/>
              <a:rect l="l" t="t" r="r" b="b"/>
              <a:pathLst>
                <a:path w="201" h="245" extrusionOk="0">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a:off x="1261657" y="3354699"/>
              <a:ext cx="24773" cy="14501"/>
            </a:xfrm>
            <a:custGeom>
              <a:avLst/>
              <a:gdLst/>
              <a:ahLst/>
              <a:cxnLst/>
              <a:rect l="l" t="t" r="r" b="b"/>
              <a:pathLst>
                <a:path w="287" h="168" extrusionOk="0">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a:off x="1259240" y="3365662"/>
              <a:ext cx="27190" cy="7423"/>
            </a:xfrm>
            <a:custGeom>
              <a:avLst/>
              <a:gdLst/>
              <a:ahLst/>
              <a:cxnLst/>
              <a:rect l="l" t="t" r="r" b="b"/>
              <a:pathLst>
                <a:path w="315" h="86" extrusionOk="0">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a:off x="1259240" y="3373689"/>
              <a:ext cx="27190" cy="8718"/>
            </a:xfrm>
            <a:custGeom>
              <a:avLst/>
              <a:gdLst/>
              <a:ahLst/>
              <a:cxnLst/>
              <a:rect l="l" t="t" r="r" b="b"/>
              <a:pathLst>
                <a:path w="315" h="101" extrusionOk="0">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5"/>
            <p:cNvSpPr/>
            <p:nvPr/>
          </p:nvSpPr>
          <p:spPr>
            <a:xfrm>
              <a:off x="1259240" y="3358843"/>
              <a:ext cx="27190" cy="11825"/>
            </a:xfrm>
            <a:custGeom>
              <a:avLst/>
              <a:gdLst/>
              <a:ahLst/>
              <a:cxnLst/>
              <a:rect l="l" t="t" r="r" b="b"/>
              <a:pathLst>
                <a:path w="315" h="137" extrusionOk="0">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5"/>
            <p:cNvSpPr/>
            <p:nvPr/>
          </p:nvSpPr>
          <p:spPr>
            <a:xfrm>
              <a:off x="1281424" y="3361432"/>
              <a:ext cx="17954" cy="17695"/>
            </a:xfrm>
            <a:custGeom>
              <a:avLst/>
              <a:gdLst/>
              <a:ahLst/>
              <a:cxnLst/>
              <a:rect l="l" t="t" r="r" b="b"/>
              <a:pathLst>
                <a:path w="208" h="205" extrusionOk="0">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5"/>
            <p:cNvSpPr/>
            <p:nvPr/>
          </p:nvSpPr>
          <p:spPr>
            <a:xfrm>
              <a:off x="1286344" y="3362209"/>
              <a:ext cx="14933" cy="20198"/>
            </a:xfrm>
            <a:custGeom>
              <a:avLst/>
              <a:gdLst/>
              <a:ahLst/>
              <a:cxnLst/>
              <a:rect l="l" t="t" r="r" b="b"/>
              <a:pathLst>
                <a:path w="173" h="234" extrusionOk="0">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5"/>
            <p:cNvSpPr/>
            <p:nvPr/>
          </p:nvSpPr>
          <p:spPr>
            <a:xfrm>
              <a:off x="3460237" y="1876003"/>
              <a:ext cx="274317" cy="247127"/>
            </a:xfrm>
            <a:custGeom>
              <a:avLst/>
              <a:gdLst/>
              <a:ahLst/>
              <a:cxnLst/>
              <a:rect l="l" t="t" r="r" b="b"/>
              <a:pathLst>
                <a:path w="3178" h="2863" extrusionOk="0">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5"/>
            <p:cNvSpPr/>
            <p:nvPr/>
          </p:nvSpPr>
          <p:spPr>
            <a:xfrm>
              <a:off x="3466797" y="1952566"/>
              <a:ext cx="265254" cy="160723"/>
            </a:xfrm>
            <a:custGeom>
              <a:avLst/>
              <a:gdLst/>
              <a:ahLst/>
              <a:cxnLst/>
              <a:rect l="l" t="t" r="r" b="b"/>
              <a:pathLst>
                <a:path w="3073" h="1862" extrusionOk="0">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5"/>
            <p:cNvSpPr/>
            <p:nvPr/>
          </p:nvSpPr>
          <p:spPr>
            <a:xfrm>
              <a:off x="3675166" y="1883426"/>
              <a:ext cx="239704" cy="234784"/>
            </a:xfrm>
            <a:custGeom>
              <a:avLst/>
              <a:gdLst/>
              <a:ahLst/>
              <a:cxnLst/>
              <a:rect l="l" t="t" r="r" b="b"/>
              <a:pathLst>
                <a:path w="2777" h="2720" extrusionOk="0">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5"/>
            <p:cNvSpPr/>
            <p:nvPr/>
          </p:nvSpPr>
          <p:spPr>
            <a:xfrm>
              <a:off x="3731963" y="1900690"/>
              <a:ext cx="180490" cy="217520"/>
            </a:xfrm>
            <a:custGeom>
              <a:avLst/>
              <a:gdLst/>
              <a:ahLst/>
              <a:cxnLst/>
              <a:rect l="l" t="t" r="r" b="b"/>
              <a:pathLst>
                <a:path w="2091" h="2520" extrusionOk="0">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5"/>
            <p:cNvSpPr/>
            <p:nvPr/>
          </p:nvSpPr>
          <p:spPr>
            <a:xfrm>
              <a:off x="3746810" y="2019289"/>
              <a:ext cx="286660" cy="215017"/>
            </a:xfrm>
            <a:custGeom>
              <a:avLst/>
              <a:gdLst/>
              <a:ahLst/>
              <a:cxnLst/>
              <a:rect l="l" t="t" r="r" b="b"/>
              <a:pathLst>
                <a:path w="3321" h="2491" extrusionOk="0">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5"/>
            <p:cNvSpPr/>
            <p:nvPr/>
          </p:nvSpPr>
          <p:spPr>
            <a:xfrm>
              <a:off x="3746810" y="2110699"/>
              <a:ext cx="261974" cy="104358"/>
            </a:xfrm>
            <a:custGeom>
              <a:avLst/>
              <a:gdLst/>
              <a:ahLst/>
              <a:cxnLst/>
              <a:rect l="l" t="t" r="r" b="b"/>
              <a:pathLst>
                <a:path w="3035" h="1209" extrusionOk="0">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5"/>
            <p:cNvSpPr/>
            <p:nvPr/>
          </p:nvSpPr>
          <p:spPr>
            <a:xfrm>
              <a:off x="3630713" y="2120539"/>
              <a:ext cx="239704" cy="274317"/>
            </a:xfrm>
            <a:custGeom>
              <a:avLst/>
              <a:gdLst/>
              <a:ahLst/>
              <a:cxnLst/>
              <a:rect l="l" t="t" r="r" b="b"/>
              <a:pathLst>
                <a:path w="2777" h="3178" extrusionOk="0">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5"/>
            <p:cNvSpPr/>
            <p:nvPr/>
          </p:nvSpPr>
          <p:spPr>
            <a:xfrm>
              <a:off x="3638137" y="2127962"/>
              <a:ext cx="200170" cy="251357"/>
            </a:xfrm>
            <a:custGeom>
              <a:avLst/>
              <a:gdLst/>
              <a:ahLst/>
              <a:cxnLst/>
              <a:rect l="l" t="t" r="r" b="b"/>
              <a:pathLst>
                <a:path w="2319" h="2912" extrusionOk="0">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5"/>
            <p:cNvSpPr/>
            <p:nvPr/>
          </p:nvSpPr>
          <p:spPr>
            <a:xfrm>
              <a:off x="3470164" y="2061326"/>
              <a:ext cx="261887" cy="239704"/>
            </a:xfrm>
            <a:custGeom>
              <a:avLst/>
              <a:gdLst/>
              <a:ahLst/>
              <a:cxnLst/>
              <a:rect l="l" t="t" r="r" b="b"/>
              <a:pathLst>
                <a:path w="3034" h="2777" extrusionOk="0">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5"/>
            <p:cNvSpPr/>
            <p:nvPr/>
          </p:nvSpPr>
          <p:spPr>
            <a:xfrm>
              <a:off x="3470164" y="2096716"/>
              <a:ext cx="261887" cy="186964"/>
            </a:xfrm>
            <a:custGeom>
              <a:avLst/>
              <a:gdLst/>
              <a:ahLst/>
              <a:cxnLst/>
              <a:rect l="l" t="t" r="r" b="b"/>
              <a:pathLst>
                <a:path w="3034" h="2166" extrusionOk="0">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5"/>
            <p:cNvSpPr/>
            <p:nvPr/>
          </p:nvSpPr>
          <p:spPr>
            <a:xfrm>
              <a:off x="3640553" y="2036553"/>
              <a:ext cx="173067" cy="153300"/>
            </a:xfrm>
            <a:custGeom>
              <a:avLst/>
              <a:gdLst/>
              <a:ahLst/>
              <a:cxnLst/>
              <a:rect l="l" t="t" r="r" b="b"/>
              <a:pathLst>
                <a:path w="2005" h="1776" extrusionOk="0">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5"/>
            <p:cNvSpPr/>
            <p:nvPr/>
          </p:nvSpPr>
          <p:spPr>
            <a:xfrm>
              <a:off x="3647977" y="2064260"/>
              <a:ext cx="69313" cy="51445"/>
            </a:xfrm>
            <a:custGeom>
              <a:avLst/>
              <a:gdLst/>
              <a:ahLst/>
              <a:cxnLst/>
              <a:rect l="l" t="t" r="r" b="b"/>
              <a:pathLst>
                <a:path w="803" h="596" extrusionOk="0">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5"/>
            <p:cNvSpPr/>
            <p:nvPr/>
          </p:nvSpPr>
          <p:spPr>
            <a:xfrm>
              <a:off x="3667743" y="2115619"/>
              <a:ext cx="61890" cy="39361"/>
            </a:xfrm>
            <a:custGeom>
              <a:avLst/>
              <a:gdLst/>
              <a:ahLst/>
              <a:cxnLst/>
              <a:rect l="l" t="t" r="r" b="b"/>
              <a:pathLst>
                <a:path w="717" h="456" extrusionOk="0">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5"/>
            <p:cNvSpPr/>
            <p:nvPr/>
          </p:nvSpPr>
          <p:spPr>
            <a:xfrm>
              <a:off x="3717462" y="2118122"/>
              <a:ext cx="52913" cy="61372"/>
            </a:xfrm>
            <a:custGeom>
              <a:avLst/>
              <a:gdLst/>
              <a:ahLst/>
              <a:cxnLst/>
              <a:rect l="l" t="t" r="r" b="b"/>
              <a:pathLst>
                <a:path w="613" h="711" extrusionOk="0">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3712801" y="2034136"/>
              <a:ext cx="96158" cy="96762"/>
            </a:xfrm>
            <a:custGeom>
              <a:avLst/>
              <a:gdLst/>
              <a:ahLst/>
              <a:cxnLst/>
              <a:rect l="l" t="t" r="r" b="b"/>
              <a:pathLst>
                <a:path w="1114" h="1121" extrusionOk="0">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5"/>
            <p:cNvSpPr/>
            <p:nvPr/>
          </p:nvSpPr>
          <p:spPr>
            <a:xfrm>
              <a:off x="1318454" y="3380422"/>
              <a:ext cx="234784" cy="210097"/>
            </a:xfrm>
            <a:custGeom>
              <a:avLst/>
              <a:gdLst/>
              <a:ahLst/>
              <a:cxnLst/>
              <a:rect l="l" t="t" r="r" b="b"/>
              <a:pathLst>
                <a:path w="2720" h="2434" extrusionOk="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5"/>
            <p:cNvSpPr/>
            <p:nvPr/>
          </p:nvSpPr>
          <p:spPr>
            <a:xfrm>
              <a:off x="1323719" y="3444642"/>
              <a:ext cx="227101" cy="135518"/>
            </a:xfrm>
            <a:custGeom>
              <a:avLst/>
              <a:gdLst/>
              <a:ahLst/>
              <a:cxnLst/>
              <a:rect l="l" t="t" r="r" b="b"/>
              <a:pathLst>
                <a:path w="2631" h="1570" extrusionOk="0">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5"/>
            <p:cNvSpPr/>
            <p:nvPr/>
          </p:nvSpPr>
          <p:spPr>
            <a:xfrm>
              <a:off x="1511200" y="3382925"/>
              <a:ext cx="197667" cy="202673"/>
            </a:xfrm>
            <a:custGeom>
              <a:avLst/>
              <a:gdLst/>
              <a:ahLst/>
              <a:cxnLst/>
              <a:rect l="l" t="t" r="r" b="b"/>
              <a:pathLst>
                <a:path w="2290" h="2348" extrusionOk="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5"/>
            <p:cNvSpPr/>
            <p:nvPr/>
          </p:nvSpPr>
          <p:spPr>
            <a:xfrm>
              <a:off x="1553150" y="3397772"/>
              <a:ext cx="153300" cy="187827"/>
            </a:xfrm>
            <a:custGeom>
              <a:avLst/>
              <a:gdLst/>
              <a:ahLst/>
              <a:cxnLst/>
              <a:rect l="l" t="t" r="r" b="b"/>
              <a:pathLst>
                <a:path w="1776" h="2176" extrusionOk="0">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5"/>
            <p:cNvSpPr/>
            <p:nvPr/>
          </p:nvSpPr>
          <p:spPr>
            <a:xfrm>
              <a:off x="1560573" y="3501525"/>
              <a:ext cx="247127" cy="182820"/>
            </a:xfrm>
            <a:custGeom>
              <a:avLst/>
              <a:gdLst/>
              <a:ahLst/>
              <a:cxnLst/>
              <a:rect l="l" t="t" r="r" b="b"/>
              <a:pathLst>
                <a:path w="2863" h="2118" extrusionOk="0">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5"/>
            <p:cNvSpPr/>
            <p:nvPr/>
          </p:nvSpPr>
          <p:spPr>
            <a:xfrm>
              <a:off x="1563076" y="3580505"/>
              <a:ext cx="224857" cy="88475"/>
            </a:xfrm>
            <a:custGeom>
              <a:avLst/>
              <a:gdLst/>
              <a:ahLst/>
              <a:cxnLst/>
              <a:rect l="l" t="t" r="r" b="b"/>
              <a:pathLst>
                <a:path w="2605" h="1025" extrusionOk="0">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5"/>
            <p:cNvSpPr/>
            <p:nvPr/>
          </p:nvSpPr>
          <p:spPr>
            <a:xfrm>
              <a:off x="1464243" y="3585511"/>
              <a:ext cx="205090" cy="237200"/>
            </a:xfrm>
            <a:custGeom>
              <a:avLst/>
              <a:gdLst/>
              <a:ahLst/>
              <a:cxnLst/>
              <a:rect l="l" t="t" r="r" b="b"/>
              <a:pathLst>
                <a:path w="2376" h="2748" extrusionOk="0">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5"/>
            <p:cNvSpPr/>
            <p:nvPr/>
          </p:nvSpPr>
          <p:spPr>
            <a:xfrm>
              <a:off x="1469163" y="3592934"/>
              <a:ext cx="172894" cy="216225"/>
            </a:xfrm>
            <a:custGeom>
              <a:avLst/>
              <a:gdLst/>
              <a:ahLst/>
              <a:cxnLst/>
              <a:rect l="l" t="t" r="r" b="b"/>
              <a:pathLst>
                <a:path w="2003" h="2505" extrusionOk="0">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5"/>
            <p:cNvSpPr/>
            <p:nvPr/>
          </p:nvSpPr>
          <p:spPr>
            <a:xfrm>
              <a:off x="1325877" y="3536051"/>
              <a:ext cx="224943" cy="205177"/>
            </a:xfrm>
            <a:custGeom>
              <a:avLst/>
              <a:gdLst/>
              <a:ahLst/>
              <a:cxnLst/>
              <a:rect l="l" t="t" r="r" b="b"/>
              <a:pathLst>
                <a:path w="2606" h="2377" extrusionOk="0">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5"/>
            <p:cNvSpPr/>
            <p:nvPr/>
          </p:nvSpPr>
          <p:spPr>
            <a:xfrm>
              <a:off x="1325877" y="3566780"/>
              <a:ext cx="224943" cy="159601"/>
            </a:xfrm>
            <a:custGeom>
              <a:avLst/>
              <a:gdLst/>
              <a:ahLst/>
              <a:cxnLst/>
              <a:rect l="l" t="t" r="r" b="b"/>
              <a:pathLst>
                <a:path w="2606" h="1849" extrusionOk="0">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5"/>
            <p:cNvSpPr/>
            <p:nvPr/>
          </p:nvSpPr>
          <p:spPr>
            <a:xfrm>
              <a:off x="1474083" y="3513868"/>
              <a:ext cx="148380" cy="133447"/>
            </a:xfrm>
            <a:custGeom>
              <a:avLst/>
              <a:gdLst/>
              <a:ahLst/>
              <a:cxnLst/>
              <a:rect l="l" t="t" r="r" b="b"/>
              <a:pathLst>
                <a:path w="1719" h="1546" extrusionOk="0">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5"/>
            <p:cNvSpPr/>
            <p:nvPr/>
          </p:nvSpPr>
          <p:spPr>
            <a:xfrm>
              <a:off x="1479090" y="3537691"/>
              <a:ext cx="59300" cy="45403"/>
            </a:xfrm>
            <a:custGeom>
              <a:avLst/>
              <a:gdLst/>
              <a:ahLst/>
              <a:cxnLst/>
              <a:rect l="l" t="t" r="r" b="b"/>
              <a:pathLst>
                <a:path w="687" h="526" extrusionOk="0">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5"/>
            <p:cNvSpPr/>
            <p:nvPr/>
          </p:nvSpPr>
          <p:spPr>
            <a:xfrm>
              <a:off x="1496353" y="3583008"/>
              <a:ext cx="51963" cy="34527"/>
            </a:xfrm>
            <a:custGeom>
              <a:avLst/>
              <a:gdLst/>
              <a:ahLst/>
              <a:cxnLst/>
              <a:rect l="l" t="t" r="r" b="b"/>
              <a:pathLst>
                <a:path w="602" h="400" extrusionOk="0">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5"/>
            <p:cNvSpPr/>
            <p:nvPr/>
          </p:nvSpPr>
          <p:spPr>
            <a:xfrm>
              <a:off x="1538303" y="3585511"/>
              <a:ext cx="48683" cy="52826"/>
            </a:xfrm>
            <a:custGeom>
              <a:avLst/>
              <a:gdLst/>
              <a:ahLst/>
              <a:cxnLst/>
              <a:rect l="l" t="t" r="r" b="b"/>
              <a:pathLst>
                <a:path w="564" h="612" extrusionOk="0">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5"/>
            <p:cNvSpPr/>
            <p:nvPr/>
          </p:nvSpPr>
          <p:spPr>
            <a:xfrm>
              <a:off x="1530966" y="3513868"/>
              <a:ext cx="85800" cy="84419"/>
            </a:xfrm>
            <a:custGeom>
              <a:avLst/>
              <a:gdLst/>
              <a:ahLst/>
              <a:cxnLst/>
              <a:rect l="l" t="t" r="r" b="b"/>
              <a:pathLst>
                <a:path w="994" h="978" extrusionOk="0">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5"/>
            <p:cNvSpPr/>
            <p:nvPr/>
          </p:nvSpPr>
          <p:spPr>
            <a:xfrm>
              <a:off x="2625293" y="3382925"/>
              <a:ext cx="237200" cy="207594"/>
            </a:xfrm>
            <a:custGeom>
              <a:avLst/>
              <a:gdLst/>
              <a:ahLst/>
              <a:cxnLst/>
              <a:rect l="l" t="t" r="r" b="b"/>
              <a:pathLst>
                <a:path w="2748" h="2405" extrusionOk="0">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5"/>
            <p:cNvSpPr/>
            <p:nvPr/>
          </p:nvSpPr>
          <p:spPr>
            <a:xfrm>
              <a:off x="2630817" y="3447145"/>
              <a:ext cx="226756" cy="137849"/>
            </a:xfrm>
            <a:custGeom>
              <a:avLst/>
              <a:gdLst/>
              <a:ahLst/>
              <a:cxnLst/>
              <a:rect l="l" t="t" r="r" b="b"/>
              <a:pathLst>
                <a:path w="2627" h="1597" extrusionOk="0">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5"/>
            <p:cNvSpPr/>
            <p:nvPr/>
          </p:nvSpPr>
          <p:spPr>
            <a:xfrm>
              <a:off x="2817952" y="3385428"/>
              <a:ext cx="197753" cy="202587"/>
            </a:xfrm>
            <a:custGeom>
              <a:avLst/>
              <a:gdLst/>
              <a:ahLst/>
              <a:cxnLst/>
              <a:rect l="l" t="t" r="r" b="b"/>
              <a:pathLst>
                <a:path w="2291" h="2347" extrusionOk="0">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5"/>
            <p:cNvSpPr/>
            <p:nvPr/>
          </p:nvSpPr>
          <p:spPr>
            <a:xfrm>
              <a:off x="2859989" y="3400188"/>
              <a:ext cx="153214" cy="187827"/>
            </a:xfrm>
            <a:custGeom>
              <a:avLst/>
              <a:gdLst/>
              <a:ahLst/>
              <a:cxnLst/>
              <a:rect l="l" t="t" r="r" b="b"/>
              <a:pathLst>
                <a:path w="1775" h="2176" extrusionOk="0">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5"/>
            <p:cNvSpPr/>
            <p:nvPr/>
          </p:nvSpPr>
          <p:spPr>
            <a:xfrm>
              <a:off x="2869829" y="3503941"/>
              <a:ext cx="244710" cy="182907"/>
            </a:xfrm>
            <a:custGeom>
              <a:avLst/>
              <a:gdLst/>
              <a:ahLst/>
              <a:cxnLst/>
              <a:rect l="l" t="t" r="r" b="b"/>
              <a:pathLst>
                <a:path w="2835" h="2119" extrusionOk="0">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5"/>
            <p:cNvSpPr/>
            <p:nvPr/>
          </p:nvSpPr>
          <p:spPr>
            <a:xfrm>
              <a:off x="2872332" y="3580505"/>
              <a:ext cx="222440" cy="90720"/>
            </a:xfrm>
            <a:custGeom>
              <a:avLst/>
              <a:gdLst/>
              <a:ahLst/>
              <a:cxnLst/>
              <a:rect l="l" t="t" r="r" b="b"/>
              <a:pathLst>
                <a:path w="2577" h="1051" extrusionOk="0">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5"/>
            <p:cNvSpPr/>
            <p:nvPr/>
          </p:nvSpPr>
          <p:spPr>
            <a:xfrm>
              <a:off x="2770996" y="3587928"/>
              <a:ext cx="205177" cy="237287"/>
            </a:xfrm>
            <a:custGeom>
              <a:avLst/>
              <a:gdLst/>
              <a:ahLst/>
              <a:cxnLst/>
              <a:rect l="l" t="t" r="r" b="b"/>
              <a:pathLst>
                <a:path w="2377" h="2749" extrusionOk="0">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5"/>
            <p:cNvSpPr/>
            <p:nvPr/>
          </p:nvSpPr>
          <p:spPr>
            <a:xfrm>
              <a:off x="2778419" y="3595351"/>
              <a:ext cx="170563" cy="216225"/>
            </a:xfrm>
            <a:custGeom>
              <a:avLst/>
              <a:gdLst/>
              <a:ahLst/>
              <a:cxnLst/>
              <a:rect l="l" t="t" r="r" b="b"/>
              <a:pathLst>
                <a:path w="1976" h="2505" extrusionOk="0">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5"/>
            <p:cNvSpPr/>
            <p:nvPr/>
          </p:nvSpPr>
          <p:spPr>
            <a:xfrm>
              <a:off x="2632716" y="3538555"/>
              <a:ext cx="224857" cy="205090"/>
            </a:xfrm>
            <a:custGeom>
              <a:avLst/>
              <a:gdLst/>
              <a:ahLst/>
              <a:cxnLst/>
              <a:rect l="l" t="t" r="r" b="b"/>
              <a:pathLst>
                <a:path w="2605" h="2376" extrusionOk="0">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5"/>
            <p:cNvSpPr/>
            <p:nvPr/>
          </p:nvSpPr>
          <p:spPr>
            <a:xfrm>
              <a:off x="2632716" y="3569283"/>
              <a:ext cx="224857" cy="159601"/>
            </a:xfrm>
            <a:custGeom>
              <a:avLst/>
              <a:gdLst/>
              <a:ahLst/>
              <a:cxnLst/>
              <a:rect l="l" t="t" r="r" b="b"/>
              <a:pathLst>
                <a:path w="2605" h="1849" extrusionOk="0">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5"/>
            <p:cNvSpPr/>
            <p:nvPr/>
          </p:nvSpPr>
          <p:spPr>
            <a:xfrm>
              <a:off x="2780923" y="3516285"/>
              <a:ext cx="145790" cy="133533"/>
            </a:xfrm>
            <a:custGeom>
              <a:avLst/>
              <a:gdLst/>
              <a:ahLst/>
              <a:cxnLst/>
              <a:rect l="l" t="t" r="r" b="b"/>
              <a:pathLst>
                <a:path w="1689" h="1547" extrusionOk="0">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5"/>
            <p:cNvSpPr/>
            <p:nvPr/>
          </p:nvSpPr>
          <p:spPr>
            <a:xfrm>
              <a:off x="2796805" y="3540195"/>
              <a:ext cx="48424" cy="45403"/>
            </a:xfrm>
            <a:custGeom>
              <a:avLst/>
              <a:gdLst/>
              <a:ahLst/>
              <a:cxnLst/>
              <a:rect l="l" t="t" r="r" b="b"/>
              <a:pathLst>
                <a:path w="561" h="526" extrusionOk="0">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5"/>
            <p:cNvSpPr/>
            <p:nvPr/>
          </p:nvSpPr>
          <p:spPr>
            <a:xfrm>
              <a:off x="2803192" y="3585511"/>
              <a:ext cx="54380" cy="34441"/>
            </a:xfrm>
            <a:custGeom>
              <a:avLst/>
              <a:gdLst/>
              <a:ahLst/>
              <a:cxnLst/>
              <a:rect l="l" t="t" r="r" b="b"/>
              <a:pathLst>
                <a:path w="630" h="399" extrusionOk="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p:nvPr/>
          </p:nvSpPr>
          <p:spPr>
            <a:xfrm>
              <a:off x="2845142" y="3587928"/>
              <a:ext cx="48338" cy="51100"/>
            </a:xfrm>
            <a:custGeom>
              <a:avLst/>
              <a:gdLst/>
              <a:ahLst/>
              <a:cxnLst/>
              <a:rect l="l" t="t" r="r" b="b"/>
              <a:pathLst>
                <a:path w="560" h="592" extrusionOk="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5"/>
            <p:cNvSpPr/>
            <p:nvPr/>
          </p:nvSpPr>
          <p:spPr>
            <a:xfrm>
              <a:off x="2842121" y="3516285"/>
              <a:ext cx="82692" cy="82261"/>
            </a:xfrm>
            <a:custGeom>
              <a:avLst/>
              <a:gdLst/>
              <a:ahLst/>
              <a:cxnLst/>
              <a:rect l="l" t="t" r="r" b="b"/>
              <a:pathLst>
                <a:path w="958" h="953" extrusionOk="0">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652"/>
        <p:cNvGrpSpPr/>
        <p:nvPr/>
      </p:nvGrpSpPr>
      <p:grpSpPr>
        <a:xfrm>
          <a:off x="0" y="0"/>
          <a:ext cx="0" cy="0"/>
          <a:chOff x="0" y="0"/>
          <a:chExt cx="0" cy="0"/>
        </a:xfrm>
      </p:grpSpPr>
      <p:sp>
        <p:nvSpPr>
          <p:cNvPr id="1653" name="Google Shape;1653;p4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marL="0" lvl="0" indent="0" algn="l" rtl="0">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txBox="1"/>
          <p:nvPr/>
        </p:nvSpPr>
        <p:spPr>
          <a:xfrm>
            <a:off x="5810250" y="2218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txBox="1"/>
          <p:nvPr/>
        </p:nvSpPr>
        <p:spPr>
          <a:xfrm>
            <a:off x="5810250" y="34573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a:t>
            </a:r>
            <a:endParaRPr/>
          </a:p>
        </p:txBody>
      </p:sp>
      <p:sp>
        <p:nvSpPr>
          <p:cNvPr id="1674" name="Google Shape;1674;p4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675" name="Google Shape;1675;p4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1676" name="Google Shape;1676;p4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677" name="Google Shape;1677;p4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 and is the second planet from the Sun</a:t>
            </a:r>
            <a:endParaRPr/>
          </a:p>
        </p:txBody>
      </p:sp>
      <p:sp>
        <p:nvSpPr>
          <p:cNvPr id="1678" name="Google Shape;1678;p4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679" name="Google Shape;1679;p4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Despite being red, Mars is actually a cold place. It's full of iron oxide dust</a:t>
            </a:r>
            <a:endParaRPr/>
          </a:p>
        </p:txBody>
      </p:sp>
      <p:sp>
        <p:nvSpPr>
          <p:cNvPr id="1680" name="Google Shape;1680;p4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681" name="Google Shape;1681;p4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4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2906750">
                  <a:extLst>
                    <a:ext uri="{9D8B030D-6E8A-4147-A177-3AD203B41FA5}">
                      <a16:colId xmlns:a16="http://schemas.microsoft.com/office/drawing/2014/main" val="20002"/>
                    </a:ext>
                  </a:extLst>
                </a:gridCol>
              </a:tblGrid>
              <a:tr h="642950">
                <a:tc>
                  <a:txBody>
                    <a:bodyPr/>
                    <a:lstStyle/>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1"/>
          <p:cNvSpPr txBox="1"/>
          <p:nvPr/>
        </p:nvSpPr>
        <p:spPr>
          <a:xfrm>
            <a:off x="714300" y="18431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5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946" name="Google Shape;1946;p52"/>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947" name="Google Shape;1947;p52"/>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1948" name="Google Shape;1948;p52"/>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949" name="Google Shape;1949;p52"/>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a:t>
            </a:r>
            <a:endParaRPr/>
          </a:p>
        </p:txBody>
      </p:sp>
      <p:sp>
        <p:nvSpPr>
          <p:cNvPr id="1950" name="Google Shape;1950;p52"/>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951" name="Google Shape;1951;p52"/>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5321565" y="893959"/>
            <a:ext cx="3444838" cy="352500"/>
          </a:xfrm>
          <a:prstGeom prst="rect">
            <a:avLst/>
          </a:prstGeom>
          <a:noFill/>
          <a:ln>
            <a:noFill/>
          </a:ln>
        </p:spPr>
        <p:txBody>
          <a:bodyPr spcFirstLastPara="1" wrap="square" lIns="91425" tIns="91425" rIns="91425" bIns="91425" anchor="ctr" anchorCtr="0">
            <a:noAutofit/>
          </a:bodyPr>
          <a:lstStyle/>
          <a:p>
            <a:pPr lvl="0" algn="r"/>
            <a:r>
              <a:rPr lang="en" altLang="zh-TW" sz="1800" dirty="0">
                <a:solidFill>
                  <a:schemeClr val="dk1"/>
                </a:solidFill>
                <a:latin typeface="Alata"/>
              </a:rPr>
              <a:t>Cross-regional communication</a:t>
            </a:r>
            <a:endParaRPr sz="1800" dirty="0">
              <a:solidFill>
                <a:schemeClr val="dk1"/>
              </a:solidFill>
              <a:latin typeface="Alata"/>
              <a:sym typeface="Alata"/>
            </a:endParaRPr>
          </a:p>
        </p:txBody>
      </p:sp>
      <p:sp>
        <p:nvSpPr>
          <p:cNvPr id="674" name="Google Shape;674;p40"/>
          <p:cNvSpPr txBox="1"/>
          <p:nvPr/>
        </p:nvSpPr>
        <p:spPr>
          <a:xfrm>
            <a:off x="5428595" y="1264814"/>
            <a:ext cx="3337808" cy="80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Health Plus is a </a:t>
            </a:r>
            <a:r>
              <a:rPr lang="en" b="1" dirty="0">
                <a:latin typeface="Montserrat"/>
                <a:ea typeface="Montserrat"/>
                <a:cs typeface="Montserrat"/>
                <a:sym typeface="Montserrat"/>
              </a:rPr>
              <a:t>lightweight</a:t>
            </a:r>
            <a:r>
              <a:rPr lang="en" dirty="0">
                <a:latin typeface="Montserrat"/>
                <a:ea typeface="Montserrat"/>
                <a:cs typeface="Montserrat"/>
                <a:sym typeface="Montserrat"/>
              </a:rPr>
              <a:t> application offering global long-term care organizations</a:t>
            </a:r>
            <a:endParaRPr dirty="0">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lvl="0"/>
            <a:r>
              <a:rPr lang="en" altLang="zh-TW" dirty="0"/>
              <a:t>Global availability</a:t>
            </a:r>
            <a:endParaRPr dirty="0"/>
          </a:p>
        </p:txBody>
      </p:sp>
      <p:grpSp>
        <p:nvGrpSpPr>
          <p:cNvPr id="676" name="Google Shape;676;p40"/>
          <p:cNvGrpSpPr/>
          <p:nvPr/>
        </p:nvGrpSpPr>
        <p:grpSpPr>
          <a:xfrm>
            <a:off x="305581" y="2144125"/>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4663704" y="124704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5406089" y="2400512"/>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Data Tracking</a:t>
            </a:r>
            <a:endParaRPr sz="1800" dirty="0">
              <a:solidFill>
                <a:schemeClr val="dk1"/>
              </a:solidFill>
              <a:latin typeface="Alata"/>
              <a:ea typeface="Alata"/>
              <a:cs typeface="Alata"/>
              <a:sym typeface="Alata"/>
            </a:endParaRPr>
          </a:p>
        </p:txBody>
      </p:sp>
      <p:sp>
        <p:nvSpPr>
          <p:cNvPr id="685" name="Google Shape;685;p40"/>
          <p:cNvSpPr txBox="1"/>
          <p:nvPr/>
        </p:nvSpPr>
        <p:spPr>
          <a:xfrm>
            <a:off x="5451102" y="2714481"/>
            <a:ext cx="3292794"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Store statistics to </a:t>
            </a:r>
            <a:r>
              <a:rPr lang="en" b="1" dirty="0">
                <a:latin typeface="Montserrat"/>
                <a:ea typeface="Montserrat"/>
                <a:cs typeface="Montserrat"/>
                <a:sym typeface="Montserrat"/>
              </a:rPr>
              <a:t>monitor</a:t>
            </a:r>
            <a:r>
              <a:rPr lang="en" dirty="0">
                <a:latin typeface="Montserrat"/>
                <a:ea typeface="Montserrat"/>
                <a:cs typeface="Montserrat"/>
                <a:sym typeface="Montserrat"/>
              </a:rPr>
              <a:t> status and create basic data visualization</a:t>
            </a:r>
            <a:endParaRPr dirty="0">
              <a:latin typeface="Montserrat"/>
              <a:ea typeface="Montserrat"/>
              <a:cs typeface="Montserrat"/>
              <a:sym typeface="Montserrat"/>
            </a:endParaRPr>
          </a:p>
        </p:txBody>
      </p:sp>
      <p:sp>
        <p:nvSpPr>
          <p:cNvPr id="686" name="Google Shape;686;p40"/>
          <p:cNvSpPr/>
          <p:nvPr/>
        </p:nvSpPr>
        <p:spPr>
          <a:xfrm>
            <a:off x="4663704" y="2626794"/>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5574899" y="3685458"/>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DB4O Databases</a:t>
            </a:r>
            <a:endParaRPr sz="1800" dirty="0">
              <a:solidFill>
                <a:schemeClr val="dk1"/>
              </a:solidFill>
              <a:latin typeface="Alata"/>
              <a:ea typeface="Alata"/>
              <a:cs typeface="Alata"/>
              <a:sym typeface="Alata"/>
            </a:endParaRPr>
          </a:p>
        </p:txBody>
      </p:sp>
      <p:sp>
        <p:nvSpPr>
          <p:cNvPr id="688" name="Google Shape;688;p40"/>
          <p:cNvSpPr txBox="1"/>
          <p:nvPr/>
        </p:nvSpPr>
        <p:spPr>
          <a:xfrm>
            <a:off x="5452259" y="4020611"/>
            <a:ext cx="3337808" cy="1181159"/>
          </a:xfrm>
          <a:prstGeom prst="rect">
            <a:avLst/>
          </a:prstGeom>
          <a:noFill/>
          <a:ln>
            <a:noFill/>
          </a:ln>
        </p:spPr>
        <p:txBody>
          <a:bodyPr spcFirstLastPara="1" wrap="square" lIns="91425" tIns="91425" rIns="91425" bIns="91425" anchor="t" anchorCtr="0">
            <a:noAutofit/>
          </a:bodyPr>
          <a:lstStyle/>
          <a:p>
            <a:r>
              <a:rPr lang="en" altLang="zh-TW" dirty="0">
                <a:latin typeface="Montserrat"/>
              </a:rPr>
              <a:t>DB4O database increase the </a:t>
            </a:r>
            <a:r>
              <a:rPr lang="en" altLang="zh-TW" b="1" dirty="0">
                <a:latin typeface="Montserrat"/>
              </a:rPr>
              <a:t>performance</a:t>
            </a:r>
            <a:r>
              <a:rPr lang="en" altLang="zh-TW" dirty="0">
                <a:latin typeface="Montserrat"/>
              </a:rPr>
              <a:t> and </a:t>
            </a:r>
            <a:r>
              <a:rPr lang="en" altLang="zh-TW" b="1" dirty="0">
                <a:latin typeface="Montserrat"/>
              </a:rPr>
              <a:t>functionalities</a:t>
            </a:r>
            <a:r>
              <a:rPr lang="en" altLang="zh-TW" dirty="0">
                <a:latin typeface="Montserrat"/>
              </a:rPr>
              <a:t> while decreasing bandwidth requirements in remote areas.</a:t>
            </a:r>
          </a:p>
          <a:p>
            <a:pPr marL="0" lvl="0" indent="0" rtl="0">
              <a:spcBef>
                <a:spcPts val="0"/>
              </a:spcBef>
              <a:spcAft>
                <a:spcPts val="0"/>
              </a:spcAft>
              <a:buNone/>
            </a:pPr>
            <a:endParaRPr dirty="0">
              <a:latin typeface="Montserrat"/>
              <a:ea typeface="Montserrat"/>
              <a:cs typeface="Montserrat"/>
              <a:sym typeface="Montserrat"/>
            </a:endParaRPr>
          </a:p>
        </p:txBody>
      </p:sp>
      <p:sp>
        <p:nvSpPr>
          <p:cNvPr id="689" name="Google Shape;689;p40"/>
          <p:cNvSpPr/>
          <p:nvPr/>
        </p:nvSpPr>
        <p:spPr>
          <a:xfrm>
            <a:off x="4663704" y="4020611"/>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cxnSpLocks/>
            <a:stCxn id="683" idx="2"/>
          </p:cNvCxnSpPr>
          <p:nvPr/>
        </p:nvCxnSpPr>
        <p:spPr>
          <a:xfrm rot="10800000" flipV="1">
            <a:off x="2272016" y="1566094"/>
            <a:ext cx="2391689" cy="1792917"/>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1" name="Google Shape;691;p40"/>
          <p:cNvCxnSpPr>
            <a:cxnSpLocks/>
            <a:stCxn id="686" idx="2"/>
          </p:cNvCxnSpPr>
          <p:nvPr/>
        </p:nvCxnSpPr>
        <p:spPr>
          <a:xfrm rot="10800000" flipV="1">
            <a:off x="2602524" y="2945844"/>
            <a:ext cx="2061181" cy="31905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cxnSpLocks/>
            <a:stCxn id="689" idx="2"/>
          </p:cNvCxnSpPr>
          <p:nvPr/>
        </p:nvCxnSpPr>
        <p:spPr>
          <a:xfrm rot="10800000">
            <a:off x="1388162" y="3753217"/>
            <a:ext cx="3275543" cy="586445"/>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4804489" y="2787013"/>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4806373" y="1421586"/>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4806829" y="4163271"/>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PATIENT CARE</a:t>
            </a:r>
            <a:endParaRPr/>
          </a:p>
        </p:txBody>
      </p:sp>
      <p:sp>
        <p:nvSpPr>
          <p:cNvPr id="1992" name="Google Shape;1992;p53"/>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l="2831" t="9976" r="3394" b="-2185"/>
          <a:stretch/>
        </p:blipFill>
        <p:spPr>
          <a:xfrm>
            <a:off x="4572000" y="1809750"/>
            <a:ext cx="3979200" cy="2794700"/>
          </a:xfrm>
          <a:prstGeom prst="rect">
            <a:avLst/>
          </a:prstGeom>
          <a:noFill/>
          <a:ln>
            <a:noFill/>
          </a:ln>
        </p:spPr>
      </p:pic>
    </p:spTree>
    <p:extLst>
      <p:ext uri="{BB962C8B-B14F-4D97-AF65-F5344CB8AC3E}">
        <p14:creationId xmlns:p14="http://schemas.microsoft.com/office/powerpoint/2010/main" val="30365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36500" y="2097350"/>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2063" name="Google Shape;2063;p55"/>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SATISFACTION</a:t>
            </a:r>
            <a:endParaRPr/>
          </a:p>
        </p:txBody>
      </p:sp>
      <p:sp>
        <p:nvSpPr>
          <p:cNvPr id="2072" name="Google Shape;2072;p56"/>
          <p:cNvSpPr txBox="1">
            <a:spLocks noGrp="1"/>
          </p:cNvSpPr>
          <p:nvPr>
            <p:ph type="title" idx="2"/>
          </p:nvPr>
        </p:nvSpPr>
        <p:spPr>
          <a:xfrm>
            <a:off x="4462551" y="19453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sp>
        <p:nvSpPr>
          <p:cNvPr id="2073" name="Google Shape;2073;p56"/>
          <p:cNvSpPr txBox="1">
            <a:spLocks noGrp="1"/>
          </p:cNvSpPr>
          <p:nvPr>
            <p:ph type="title" idx="3"/>
          </p:nvPr>
        </p:nvSpPr>
        <p:spPr>
          <a:xfrm>
            <a:off x="3027550" y="1793256"/>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2074" name="Google Shape;2074;p56"/>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075" name="Google Shape;2075;p56"/>
          <p:cNvSpPr txBox="1">
            <a:spLocks noGrp="1"/>
          </p:cNvSpPr>
          <p:nvPr>
            <p:ph type="title" idx="4"/>
          </p:nvPr>
        </p:nvSpPr>
        <p:spPr>
          <a:xfrm>
            <a:off x="3361005" y="33832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076" name="Google Shape;2076;p56"/>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077" name="Google Shape;2077;p56"/>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078" name="Google Shape;2078;p56"/>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cxnSp>
        <p:nvCxnSpPr>
          <p:cNvPr id="2079" name="Google Shape;2079;p56"/>
          <p:cNvCxnSpPr>
            <a:endCxn id="2068" idx="2"/>
          </p:cNvCxnSpPr>
          <p:nvPr/>
        </p:nvCxnSpPr>
        <p:spPr>
          <a:xfrm rot="10800000" flipH="1">
            <a:off x="2142977" y="2035127"/>
            <a:ext cx="1179300" cy="565200"/>
          </a:xfrm>
          <a:prstGeom prst="bentConnector3">
            <a:avLst>
              <a:gd name="adj1" fmla="val 70281"/>
            </a:avLst>
          </a:prstGeom>
          <a:noFill/>
          <a:ln w="9525" cap="flat" cmpd="sng">
            <a:solidFill>
              <a:schemeClr val="dk2"/>
            </a:solidFill>
            <a:prstDash val="dot"/>
            <a:round/>
            <a:headEnd type="none" w="med" len="med"/>
            <a:tailEnd type="none" w="med" len="med"/>
          </a:ln>
        </p:spPr>
      </p:cxnSp>
      <p:cxnSp>
        <p:nvCxnSpPr>
          <p:cNvPr id="2080" name="Google Shape;2080;p56"/>
          <p:cNvCxnSpPr>
            <a:endCxn id="2069" idx="6"/>
          </p:cNvCxnSpPr>
          <p:nvPr/>
        </p:nvCxnSpPr>
        <p:spPr>
          <a:xfrm flipH="1">
            <a:off x="6033003" y="1809825"/>
            <a:ext cx="1044000" cy="372000"/>
          </a:xfrm>
          <a:prstGeom prst="bentConnector3">
            <a:avLst>
              <a:gd name="adj1" fmla="val 83930"/>
            </a:avLst>
          </a:prstGeom>
          <a:noFill/>
          <a:ln w="9525" cap="flat" cmpd="sng">
            <a:solidFill>
              <a:schemeClr val="dk2"/>
            </a:solidFill>
            <a:prstDash val="dot"/>
            <a:round/>
            <a:headEnd type="none" w="med" len="med"/>
            <a:tailEnd type="none" w="med" len="med"/>
          </a:ln>
        </p:spPr>
      </p:cxnSp>
      <p:cxnSp>
        <p:nvCxnSpPr>
          <p:cNvPr id="2081" name="Google Shape;2081;p56"/>
          <p:cNvCxnSpPr>
            <a:endCxn id="2070" idx="6"/>
          </p:cNvCxnSpPr>
          <p:nvPr/>
        </p:nvCxnSpPr>
        <p:spPr>
          <a:xfrm flipH="1">
            <a:off x="5123280" y="3533814"/>
            <a:ext cx="1934700" cy="91200"/>
          </a:xfrm>
          <a:prstGeom prst="bentConnector3">
            <a:avLst>
              <a:gd name="adj1" fmla="val 76800"/>
            </a:avLst>
          </a:prstGeom>
          <a:noFill/>
          <a:ln w="9525" cap="flat" cmpd="sng">
            <a:solidFill>
              <a:schemeClr val="dk2"/>
            </a:solidFill>
            <a:prstDash val="dot"/>
            <a:round/>
            <a:headEnd type="none" w="med" len="med"/>
            <a:tailEnd type="none" w="med" len="med"/>
          </a:ln>
        </p:spPr>
      </p:cxnSp>
      <p:sp>
        <p:nvSpPr>
          <p:cNvPr id="2082" name="Google Shape;2082;p56"/>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a:t>
            </a:r>
            <a:endParaRPr/>
          </a:p>
        </p:txBody>
      </p:sp>
      <p:sp>
        <p:nvSpPr>
          <p:cNvPr id="2083" name="Google Shape;2083;p56"/>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l="-210" r="209" b="17149"/>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60"/>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VISIT OUR WEBSITE!</a:t>
            </a:r>
            <a:endParaRPr/>
          </a:p>
        </p:txBody>
      </p:sp>
      <p:sp>
        <p:nvSpPr>
          <p:cNvPr id="2220" name="Google Shape;2220;p60"/>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l="1709" t="-3090" r="1718" b="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2489983" y="112540"/>
            <a:ext cx="5205046" cy="770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Plus’s Architecture</a:t>
            </a:r>
            <a:endParaRPr dirty="0"/>
          </a:p>
        </p:txBody>
      </p:sp>
      <p:pic>
        <p:nvPicPr>
          <p:cNvPr id="5" name="圖片 4">
            <a:extLst>
              <a:ext uri="{FF2B5EF4-FFF2-40B4-BE49-F238E27FC236}">
                <a16:creationId xmlns:a16="http://schemas.microsoft.com/office/drawing/2014/main" id="{CE942AB2-3350-EA4F-9A84-49C8B613057B}"/>
              </a:ext>
            </a:extLst>
          </p:cNvPr>
          <p:cNvPicPr>
            <a:picLocks noChangeAspect="1"/>
          </p:cNvPicPr>
          <p:nvPr/>
        </p:nvPicPr>
        <p:blipFill rotWithShape="1">
          <a:blip r:embed="rId3"/>
          <a:srcRect l="373"/>
          <a:stretch/>
        </p:blipFill>
        <p:spPr>
          <a:xfrm>
            <a:off x="1695450" y="726511"/>
            <a:ext cx="6743268" cy="4416990"/>
          </a:xfrm>
          <a:prstGeom prst="rect">
            <a:avLst/>
          </a:prstGeom>
        </p:spPr>
      </p:pic>
      <p:sp>
        <p:nvSpPr>
          <p:cNvPr id="7" name="圓角矩形 6">
            <a:extLst>
              <a:ext uri="{FF2B5EF4-FFF2-40B4-BE49-F238E27FC236}">
                <a16:creationId xmlns:a16="http://schemas.microsoft.com/office/drawing/2014/main" id="{7D3FE6CD-89DF-8E45-B5A2-94F21DC398E0}"/>
              </a:ext>
            </a:extLst>
          </p:cNvPr>
          <p:cNvSpPr/>
          <p:nvPr/>
        </p:nvSpPr>
        <p:spPr>
          <a:xfrm>
            <a:off x="3048000" y="1397000"/>
            <a:ext cx="781050" cy="1616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1" name="圓角矩形 30">
            <a:extLst>
              <a:ext uri="{FF2B5EF4-FFF2-40B4-BE49-F238E27FC236}">
                <a16:creationId xmlns:a16="http://schemas.microsoft.com/office/drawing/2014/main" id="{FE6B7E0D-269A-B244-A9EE-46336D319ED6}"/>
              </a:ext>
            </a:extLst>
          </p:cNvPr>
          <p:cNvSpPr/>
          <p:nvPr/>
        </p:nvSpPr>
        <p:spPr>
          <a:xfrm rot="16200000">
            <a:off x="6422887" y="1686218"/>
            <a:ext cx="355603" cy="36760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2" name="圓角矩形 31">
            <a:extLst>
              <a:ext uri="{FF2B5EF4-FFF2-40B4-BE49-F238E27FC236}">
                <a16:creationId xmlns:a16="http://schemas.microsoft.com/office/drawing/2014/main" id="{18A5D2E5-47B2-CA45-87A6-F528F3C52FFF}"/>
              </a:ext>
            </a:extLst>
          </p:cNvPr>
          <p:cNvSpPr/>
          <p:nvPr/>
        </p:nvSpPr>
        <p:spPr>
          <a:xfrm rot="16200000">
            <a:off x="2095498" y="2889245"/>
            <a:ext cx="355603" cy="12700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3" name="圓角矩形 32">
            <a:extLst>
              <a:ext uri="{FF2B5EF4-FFF2-40B4-BE49-F238E27FC236}">
                <a16:creationId xmlns:a16="http://schemas.microsoft.com/office/drawing/2014/main" id="{8E95E021-B1E0-FB45-84AA-F8DC67CEC1E3}"/>
              </a:ext>
            </a:extLst>
          </p:cNvPr>
          <p:cNvSpPr/>
          <p:nvPr/>
        </p:nvSpPr>
        <p:spPr>
          <a:xfrm rot="16200000">
            <a:off x="4587875" y="1819272"/>
            <a:ext cx="355603" cy="625475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3" name="圖片 2">
            <a:extLst>
              <a:ext uri="{FF2B5EF4-FFF2-40B4-BE49-F238E27FC236}">
                <a16:creationId xmlns:a16="http://schemas.microsoft.com/office/drawing/2014/main" id="{45A470F3-66F3-B440-B5C0-8984F5C157AD}"/>
              </a:ext>
            </a:extLst>
          </p:cNvPr>
          <p:cNvPicPr>
            <a:picLocks noChangeAspect="1"/>
          </p:cNvPicPr>
          <p:nvPr/>
        </p:nvPicPr>
        <p:blipFill>
          <a:blip r:embed="rId3"/>
          <a:stretch>
            <a:fillRect/>
          </a:stretch>
        </p:blipFill>
        <p:spPr>
          <a:xfrm>
            <a:off x="2674417" y="1090428"/>
            <a:ext cx="3455783" cy="4150800"/>
          </a:xfrm>
          <a:prstGeom prst="rect">
            <a:avLst/>
          </a:prstGeom>
        </p:spPr>
      </p:pic>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Job application </a:t>
            </a:r>
            <a:r>
              <a:rPr lang="en" sz="1800" dirty="0"/>
              <a:t>(Organization)</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曲線接點 4">
            <a:extLst>
              <a:ext uri="{FF2B5EF4-FFF2-40B4-BE49-F238E27FC236}">
                <a16:creationId xmlns:a16="http://schemas.microsoft.com/office/drawing/2014/main" id="{165DA578-CFAA-5644-A114-51ED006FECE0}"/>
              </a:ext>
            </a:extLst>
          </p:cNvPr>
          <p:cNvCxnSpPr>
            <a:cxnSpLocks/>
          </p:cNvCxnSpPr>
          <p:nvPr/>
        </p:nvCxnSpPr>
        <p:spPr>
          <a:xfrm rot="10800000" flipV="1">
            <a:off x="2533650" y="2571750"/>
            <a:ext cx="698500" cy="6858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2" name="曲線接點 381">
            <a:extLst>
              <a:ext uri="{FF2B5EF4-FFF2-40B4-BE49-F238E27FC236}">
                <a16:creationId xmlns:a16="http://schemas.microsoft.com/office/drawing/2014/main" id="{6BFD0206-F4E6-264E-BE29-F19D1FA4A1A5}"/>
              </a:ext>
            </a:extLst>
          </p:cNvPr>
          <p:cNvCxnSpPr>
            <a:cxnSpLocks/>
          </p:cNvCxnSpPr>
          <p:nvPr/>
        </p:nvCxnSpPr>
        <p:spPr>
          <a:xfrm>
            <a:off x="2533649" y="3371850"/>
            <a:ext cx="781051" cy="68122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A96434FA-0120-0841-83C9-F8C20A7F5D5E}"/>
              </a:ext>
            </a:extLst>
          </p:cNvPr>
          <p:cNvSpPr txBox="1"/>
          <p:nvPr/>
        </p:nvSpPr>
        <p:spPr>
          <a:xfrm>
            <a:off x="1771648" y="3122075"/>
            <a:ext cx="781051" cy="430887"/>
          </a:xfrm>
          <a:prstGeom prst="rect">
            <a:avLst/>
          </a:prstGeom>
          <a:noFill/>
        </p:spPr>
        <p:txBody>
          <a:bodyPr wrap="square" rtlCol="0">
            <a:spAutoFit/>
          </a:bodyPr>
          <a:lstStyle/>
          <a:p>
            <a:pPr algn="ctr"/>
            <a:r>
              <a:rPr kumimoji="1" lang="en-US" altLang="zh-TW" sz="1050" dirty="0">
                <a:solidFill>
                  <a:schemeClr val="tx2"/>
                </a:solidFill>
              </a:rPr>
              <a:t>Logical Alignment</a:t>
            </a:r>
            <a:endParaRPr kumimoji="1" lang="zh-TW" altLang="en-US" sz="105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Raise requests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3B24BC42-0BC4-F141-B7DB-802BBD1E833A}"/>
              </a:ext>
            </a:extLst>
          </p:cNvPr>
          <p:cNvPicPr>
            <a:picLocks noChangeAspect="1"/>
          </p:cNvPicPr>
          <p:nvPr/>
        </p:nvPicPr>
        <p:blipFill>
          <a:blip r:embed="rId3"/>
          <a:stretch>
            <a:fillRect/>
          </a:stretch>
        </p:blipFill>
        <p:spPr>
          <a:xfrm>
            <a:off x="2863176" y="1132885"/>
            <a:ext cx="3348959" cy="4067259"/>
          </a:xfrm>
          <a:prstGeom prst="rect">
            <a:avLst/>
          </a:prstGeom>
        </p:spPr>
      </p:pic>
    </p:spTree>
    <p:extLst>
      <p:ext uri="{BB962C8B-B14F-4D97-AF65-F5344CB8AC3E}">
        <p14:creationId xmlns:p14="http://schemas.microsoft.com/office/powerpoint/2010/main" val="313306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Resource distribution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8C4E7F77-C7DA-754D-82F4-EC0C1AFBAF2C}"/>
              </a:ext>
            </a:extLst>
          </p:cNvPr>
          <p:cNvPicPr>
            <a:picLocks noChangeAspect="1"/>
          </p:cNvPicPr>
          <p:nvPr/>
        </p:nvPicPr>
        <p:blipFill>
          <a:blip r:embed="rId3"/>
          <a:stretch>
            <a:fillRect/>
          </a:stretch>
        </p:blipFill>
        <p:spPr>
          <a:xfrm>
            <a:off x="2360001" y="1040904"/>
            <a:ext cx="4423998" cy="4102596"/>
          </a:xfrm>
          <a:prstGeom prst="rect">
            <a:avLst/>
          </a:prstGeom>
        </p:spPr>
      </p:pic>
      <p:cxnSp>
        <p:nvCxnSpPr>
          <p:cNvPr id="239" name="曲線接點 238">
            <a:extLst>
              <a:ext uri="{FF2B5EF4-FFF2-40B4-BE49-F238E27FC236}">
                <a16:creationId xmlns:a16="http://schemas.microsoft.com/office/drawing/2014/main" id="{FF700DC3-0B5D-CD4D-A59B-37E1B3FE19CD}"/>
              </a:ext>
            </a:extLst>
          </p:cNvPr>
          <p:cNvCxnSpPr>
            <a:cxnSpLocks/>
          </p:cNvCxnSpPr>
          <p:nvPr/>
        </p:nvCxnSpPr>
        <p:spPr>
          <a:xfrm rot="10800000" flipV="1">
            <a:off x="6434750" y="3270250"/>
            <a:ext cx="721701" cy="7112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1" name="文字方塊 240">
            <a:extLst>
              <a:ext uri="{FF2B5EF4-FFF2-40B4-BE49-F238E27FC236}">
                <a16:creationId xmlns:a16="http://schemas.microsoft.com/office/drawing/2014/main" id="{30509906-6919-3C43-9FBF-87F24763732D}"/>
              </a:ext>
            </a:extLst>
          </p:cNvPr>
          <p:cNvSpPr txBox="1"/>
          <p:nvPr/>
        </p:nvSpPr>
        <p:spPr>
          <a:xfrm>
            <a:off x="7156451" y="2982375"/>
            <a:ext cx="781051" cy="415498"/>
          </a:xfrm>
          <a:prstGeom prst="rect">
            <a:avLst/>
          </a:prstGeom>
          <a:noFill/>
        </p:spPr>
        <p:txBody>
          <a:bodyPr wrap="square" rtlCol="0">
            <a:spAutoFit/>
          </a:bodyPr>
          <a:lstStyle/>
          <a:p>
            <a:pPr algn="ctr"/>
            <a:r>
              <a:rPr kumimoji="1" lang="en-US" altLang="zh-TW" sz="1050" dirty="0">
                <a:solidFill>
                  <a:schemeClr val="tx2"/>
                </a:solidFill>
              </a:rPr>
              <a:t>Track Status</a:t>
            </a:r>
            <a:endParaRPr kumimoji="1" lang="zh-TW" altLang="en-US" sz="1050" dirty="0">
              <a:solidFill>
                <a:schemeClr val="tx2"/>
              </a:solidFill>
            </a:endParaRPr>
          </a:p>
        </p:txBody>
      </p:sp>
    </p:spTree>
    <p:extLst>
      <p:ext uri="{BB962C8B-B14F-4D97-AF65-F5344CB8AC3E}">
        <p14:creationId xmlns:p14="http://schemas.microsoft.com/office/powerpoint/2010/main" val="2031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03701" y="1327081"/>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SOLVE issues</a:t>
            </a:r>
            <a:endParaRPr dirty="0"/>
          </a:p>
        </p:txBody>
      </p:sp>
      <p:sp>
        <p:nvSpPr>
          <p:cNvPr id="2204" name="Google Shape;2204;p59"/>
          <p:cNvSpPr txBox="1">
            <a:spLocks noGrp="1"/>
          </p:cNvSpPr>
          <p:nvPr>
            <p:ph type="title" idx="2"/>
          </p:nvPr>
        </p:nvSpPr>
        <p:spPr>
          <a:xfrm>
            <a:off x="1011731" y="1560300"/>
            <a:ext cx="2987757" cy="10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organizations to involve in healthcare resource integration </a:t>
            </a:r>
            <a:endParaRPr dirty="0"/>
          </a:p>
        </p:txBody>
      </p:sp>
      <p:sp>
        <p:nvSpPr>
          <p:cNvPr id="49" name="Google Shape;2204;p59">
            <a:extLst>
              <a:ext uri="{FF2B5EF4-FFF2-40B4-BE49-F238E27FC236}">
                <a16:creationId xmlns:a16="http://schemas.microsoft.com/office/drawing/2014/main" id="{80187E25-BBFA-144F-B2F6-0264E93F5520}"/>
              </a:ext>
            </a:extLst>
          </p:cNvPr>
          <p:cNvSpPr txBox="1">
            <a:spLocks/>
          </p:cNvSpPr>
          <p:nvPr/>
        </p:nvSpPr>
        <p:spPr>
          <a:xfrm>
            <a:off x="5165820" y="1560300"/>
            <a:ext cx="2987757"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Every role of the care system can monitor the data to do quick decisions</a:t>
            </a:r>
          </a:p>
        </p:txBody>
      </p:sp>
      <p:sp>
        <p:nvSpPr>
          <p:cNvPr id="50" name="Google Shape;2204;p59">
            <a:extLst>
              <a:ext uri="{FF2B5EF4-FFF2-40B4-BE49-F238E27FC236}">
                <a16:creationId xmlns:a16="http://schemas.microsoft.com/office/drawing/2014/main" id="{FE215559-B3E7-EE4E-8520-4F32D4049B64}"/>
              </a:ext>
            </a:extLst>
          </p:cNvPr>
          <p:cNvSpPr txBox="1">
            <a:spLocks/>
          </p:cNvSpPr>
          <p:nvPr/>
        </p:nvSpPr>
        <p:spPr>
          <a:xfrm>
            <a:off x="1023127" y="3372534"/>
            <a:ext cx="3084391"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Job vacancies will offer local opportunities to strengthen old age services</a:t>
            </a:r>
          </a:p>
        </p:txBody>
      </p:sp>
      <p:sp>
        <p:nvSpPr>
          <p:cNvPr id="51" name="Google Shape;2204;p59">
            <a:extLst>
              <a:ext uri="{FF2B5EF4-FFF2-40B4-BE49-F238E27FC236}">
                <a16:creationId xmlns:a16="http://schemas.microsoft.com/office/drawing/2014/main" id="{D16CD8D9-92BF-B442-A3CE-0173BD310C45}"/>
              </a:ext>
            </a:extLst>
          </p:cNvPr>
          <p:cNvSpPr txBox="1">
            <a:spLocks/>
          </p:cNvSpPr>
          <p:nvPr/>
        </p:nvSpPr>
        <p:spPr>
          <a:xfrm>
            <a:off x="5133114" y="3274059"/>
            <a:ext cx="2987757" cy="1218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Medical treatment, donations, or medicines will deliver with tracking and efficiency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Login</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圖片 30">
            <a:extLst>
              <a:ext uri="{FF2B5EF4-FFF2-40B4-BE49-F238E27FC236}">
                <a16:creationId xmlns:a16="http://schemas.microsoft.com/office/drawing/2014/main" id="{2B2E6185-2C48-F54C-B5C3-CFCD7651F4CC}"/>
              </a:ext>
            </a:extLst>
          </p:cNvPr>
          <p:cNvPicPr>
            <a:picLocks noChangeAspect="1"/>
          </p:cNvPicPr>
          <p:nvPr/>
        </p:nvPicPr>
        <p:blipFill>
          <a:blip r:embed="rId3"/>
          <a:stretch>
            <a:fillRect/>
          </a:stretch>
        </p:blipFill>
        <p:spPr>
          <a:xfrm>
            <a:off x="1561626" y="986450"/>
            <a:ext cx="6020748" cy="4157050"/>
          </a:xfrm>
          <a:prstGeom prst="rect">
            <a:avLst/>
          </a:prstGeom>
        </p:spPr>
      </p:pic>
      <p:sp>
        <p:nvSpPr>
          <p:cNvPr id="53" name="Google Shape;1749;p61">
            <a:extLst>
              <a:ext uri="{FF2B5EF4-FFF2-40B4-BE49-F238E27FC236}">
                <a16:creationId xmlns:a16="http://schemas.microsoft.com/office/drawing/2014/main" id="{12699E95-B720-CF49-B37B-8B535452273B}"/>
              </a:ext>
            </a:extLst>
          </p:cNvPr>
          <p:cNvSpPr txBox="1">
            <a:spLocks/>
          </p:cNvSpPr>
          <p:nvPr/>
        </p:nvSpPr>
        <p:spPr>
          <a:xfrm flipH="1">
            <a:off x="7582374" y="2571750"/>
            <a:ext cx="1574100"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Concise and understandable starting point of application</a:t>
            </a:r>
          </a:p>
          <a:p>
            <a:pPr algn="l"/>
            <a:endParaRPr lang="en" sz="1400" dirty="0"/>
          </a:p>
          <a:p>
            <a:pPr algn="l"/>
            <a:r>
              <a:rPr lang="en" sz="1400" dirty="0"/>
              <a:t>*Color consistence</a:t>
            </a:r>
          </a:p>
        </p:txBody>
      </p:sp>
      <p:cxnSp>
        <p:nvCxnSpPr>
          <p:cNvPr id="71" name="直線箭頭接點 70">
            <a:extLst>
              <a:ext uri="{FF2B5EF4-FFF2-40B4-BE49-F238E27FC236}">
                <a16:creationId xmlns:a16="http://schemas.microsoft.com/office/drawing/2014/main" id="{054C5CFB-6E00-334E-B07C-639518A8416F}"/>
              </a:ext>
            </a:extLst>
          </p:cNvPr>
          <p:cNvCxnSpPr>
            <a:cxnSpLocks/>
            <a:stCxn id="53" idx="3"/>
          </p:cNvCxnSpPr>
          <p:nvPr/>
        </p:nvCxnSpPr>
        <p:spPr>
          <a:xfrm flipH="1">
            <a:off x="5165766" y="3172960"/>
            <a:ext cx="2416608"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箭頭接點 45">
            <a:extLst>
              <a:ext uri="{FF2B5EF4-FFF2-40B4-BE49-F238E27FC236}">
                <a16:creationId xmlns:a16="http://schemas.microsoft.com/office/drawing/2014/main" id="{46C75F96-1645-3449-93A3-2DE11C9DB25E}"/>
              </a:ext>
            </a:extLst>
          </p:cNvPr>
          <p:cNvCxnSpPr>
            <a:cxnSpLocks/>
            <a:stCxn id="53" idx="3"/>
          </p:cNvCxnSpPr>
          <p:nvPr/>
        </p:nvCxnSpPr>
        <p:spPr>
          <a:xfrm flipH="1">
            <a:off x="6495803" y="3172960"/>
            <a:ext cx="1086571"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1382</TotalTime>
  <Words>1008</Words>
  <Application>Microsoft Macintosh PowerPoint</Application>
  <PresentationFormat>如螢幕大小 (16:9)</PresentationFormat>
  <Paragraphs>169</Paragraphs>
  <Slides>34</Slides>
  <Notes>34</Notes>
  <HiddenSlides>20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Montserrat</vt:lpstr>
      <vt:lpstr>Poppins</vt:lpstr>
      <vt:lpstr>Alata</vt:lpstr>
      <vt:lpstr>Arial</vt:lpstr>
      <vt:lpstr>Healthcare Center Website by Slidesgo</vt:lpstr>
      <vt:lpstr>Health Plus</vt:lpstr>
      <vt:lpstr>Background</vt:lpstr>
      <vt:lpstr>Global availability</vt:lpstr>
      <vt:lpstr>Health Plus’s Architecture</vt:lpstr>
      <vt:lpstr>Work requests – Job application (Organization)</vt:lpstr>
      <vt:lpstr>Work requests – Raise requests (Enterprise)</vt:lpstr>
      <vt:lpstr>Work requests – Resource distribution (Enterprise)</vt:lpstr>
      <vt:lpstr>How to SOLVE issues</vt:lpstr>
      <vt:lpstr>UI/UX - Login</vt:lpstr>
      <vt:lpstr>UI/UX – System Admin Work Area</vt:lpstr>
      <vt:lpstr>UI/UX – Contact Info</vt:lpstr>
      <vt:lpstr>UI/UX – Sign Up (Funding page)</vt:lpstr>
      <vt:lpstr>UI/UX – Job Application</vt:lpstr>
      <vt:lpstr>Demo</vt:lpstr>
      <vt:lpstr>INTRODUCTION</vt:lpstr>
      <vt:lpstr>OUR CENTER</vt:lpstr>
      <vt:lpstr>AWESOME WORDS</vt:lpstr>
      <vt:lpstr>A PICTURE IS WORTH A THOUSAND WORDS</vt:lpstr>
      <vt:lpstr>THIS IS A MAP</vt:lpstr>
      <vt:lpstr>OUR CENTER</vt:lpstr>
      <vt:lpstr>VISION</vt:lpstr>
      <vt:lpstr>MILESTONES REACHED</vt:lpstr>
      <vt:lpstr>KEY ACCOMPLISHMENTS</vt:lpstr>
      <vt:lpstr>KEY NUMBERS</vt:lpstr>
      <vt:lpstr>OUR GRAPHS</vt:lpstr>
      <vt:lpstr>SERVICES</vt:lpstr>
      <vt:lpstr>QUALITY IMPROVEMENT MEASURES</vt:lpstr>
      <vt:lpstr>OUR PROCESS</vt:lpstr>
      <vt:lpstr>AWARDS</vt:lpstr>
      <vt:lpstr>PATIENT CARE</vt:lpstr>
      <vt:lpstr>20,000,000</vt:lpstr>
      <vt:lpstr>PATIENT SATISFACTION</vt:lpstr>
      <vt:lpstr>VISIT OUR WEBSITE!</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Plus</dc:title>
  <dc:subject/>
  <dc:creator>Ching-Fong Chen</dc:creator>
  <cp:keywords/>
  <dc:description/>
  <cp:lastModifiedBy>景峰 陳</cp:lastModifiedBy>
  <cp:revision>5</cp:revision>
  <dcterms:modified xsi:type="dcterms:W3CDTF">2022-05-02T03:47:34Z</dcterms:modified>
  <cp:category/>
</cp:coreProperties>
</file>